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sldIdLst>
    <p:sldId id="256" r:id="rId5"/>
    <p:sldId id="273" r:id="rId6"/>
    <p:sldId id="289" r:id="rId7"/>
    <p:sldId id="290" r:id="rId8"/>
    <p:sldId id="291" r:id="rId9"/>
    <p:sldId id="278" r:id="rId10"/>
    <p:sldId id="287" r:id="rId11"/>
    <p:sldId id="279" r:id="rId12"/>
    <p:sldId id="271" r:id="rId13"/>
    <p:sldId id="309" r:id="rId14"/>
    <p:sldId id="305" r:id="rId15"/>
    <p:sldId id="300" r:id="rId16"/>
    <p:sldId id="285" r:id="rId17"/>
    <p:sldId id="308" r:id="rId18"/>
    <p:sldId id="281" r:id="rId19"/>
    <p:sldId id="303" r:id="rId20"/>
    <p:sldId id="302" r:id="rId21"/>
    <p:sldId id="276" r:id="rId22"/>
    <p:sldId id="292" r:id="rId23"/>
    <p:sldId id="293" r:id="rId24"/>
    <p:sldId id="295" r:id="rId25"/>
    <p:sldId id="274" r:id="rId26"/>
    <p:sldId id="296" r:id="rId27"/>
    <p:sldId id="257" r:id="rId28"/>
    <p:sldId id="304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94" r:id="rId41"/>
    <p:sldId id="297" r:id="rId42"/>
    <p:sldId id="298" r:id="rId43"/>
    <p:sldId id="282" r:id="rId44"/>
    <p:sldId id="284" r:id="rId45"/>
    <p:sldId id="299" r:id="rId46"/>
    <p:sldId id="283" r:id="rId47"/>
    <p:sldId id="28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44F66-ABF7-47F9-AF07-A5170F6B2250}" v="2" dt="2024-04-17T07:59:2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mus Petrussen" userId="2fc9bdf8-eb3c-4cb1-a459-6a640ce5ecac" providerId="ADAL" clId="{A72CEFBD-BC44-4307-AF58-A8CACDDCE1A9}"/>
    <pc:docChg chg="undo custSel addSld delSld modSld sldOrd">
      <pc:chgData name="Rasmus Petrussen" userId="2fc9bdf8-eb3c-4cb1-a459-6a640ce5ecac" providerId="ADAL" clId="{A72CEFBD-BC44-4307-AF58-A8CACDDCE1A9}" dt="2024-04-11T16:23:52.211" v="795" actId="20577"/>
      <pc:docMkLst>
        <pc:docMk/>
      </pc:docMkLst>
      <pc:sldChg chg="modSp mod ord">
        <pc:chgData name="Rasmus Petrussen" userId="2fc9bdf8-eb3c-4cb1-a459-6a640ce5ecac" providerId="ADAL" clId="{A72CEFBD-BC44-4307-AF58-A8CACDDCE1A9}" dt="2024-04-11T16:23:52.211" v="795" actId="20577"/>
        <pc:sldMkLst>
          <pc:docMk/>
          <pc:sldMk cId="2943781231" sldId="271"/>
        </pc:sldMkLst>
        <pc:spChg chg="mod">
          <ac:chgData name="Rasmus Petrussen" userId="2fc9bdf8-eb3c-4cb1-a459-6a640ce5ecac" providerId="ADAL" clId="{A72CEFBD-BC44-4307-AF58-A8CACDDCE1A9}" dt="2024-04-11T16:23:05.348" v="743" actId="20577"/>
          <ac:spMkLst>
            <pc:docMk/>
            <pc:sldMk cId="2943781231" sldId="271"/>
            <ac:spMk id="2" creationId="{00000000-0000-0000-0000-000000000000}"/>
          </ac:spMkLst>
        </pc:spChg>
        <pc:spChg chg="mod">
          <ac:chgData name="Rasmus Petrussen" userId="2fc9bdf8-eb3c-4cb1-a459-6a640ce5ecac" providerId="ADAL" clId="{A72CEFBD-BC44-4307-AF58-A8CACDDCE1A9}" dt="2024-04-11T16:23:52.211" v="795" actId="20577"/>
          <ac:spMkLst>
            <pc:docMk/>
            <pc:sldMk cId="2943781231" sldId="271"/>
            <ac:spMk id="3" creationId="{00000000-0000-0000-0000-000000000000}"/>
          </ac:spMkLst>
        </pc:spChg>
      </pc:sldChg>
      <pc:sldChg chg="modSp mod">
        <pc:chgData name="Rasmus Petrussen" userId="2fc9bdf8-eb3c-4cb1-a459-6a640ce5ecac" providerId="ADAL" clId="{A72CEFBD-BC44-4307-AF58-A8CACDDCE1A9}" dt="2024-04-11T15:53:37.752" v="3" actId="20577"/>
        <pc:sldMkLst>
          <pc:docMk/>
          <pc:sldMk cId="4179662200" sldId="273"/>
        </pc:sldMkLst>
        <pc:spChg chg="mod">
          <ac:chgData name="Rasmus Petrussen" userId="2fc9bdf8-eb3c-4cb1-a459-6a640ce5ecac" providerId="ADAL" clId="{A72CEFBD-BC44-4307-AF58-A8CACDDCE1A9}" dt="2024-04-11T15:53:37.752" v="3" actId="20577"/>
          <ac:spMkLst>
            <pc:docMk/>
            <pc:sldMk cId="4179662200" sldId="273"/>
            <ac:spMk id="2" creationId="{00000000-0000-0000-0000-000000000000}"/>
          </ac:spMkLst>
        </pc:spChg>
      </pc:sldChg>
      <pc:sldChg chg="modSp mod">
        <pc:chgData name="Rasmus Petrussen" userId="2fc9bdf8-eb3c-4cb1-a459-6a640ce5ecac" providerId="ADAL" clId="{A72CEFBD-BC44-4307-AF58-A8CACDDCE1A9}" dt="2024-04-11T16:02:50.684" v="577" actId="114"/>
        <pc:sldMkLst>
          <pc:docMk/>
          <pc:sldMk cId="2986298018" sldId="278"/>
        </pc:sldMkLst>
        <pc:spChg chg="mod">
          <ac:chgData name="Rasmus Petrussen" userId="2fc9bdf8-eb3c-4cb1-a459-6a640ce5ecac" providerId="ADAL" clId="{A72CEFBD-BC44-4307-AF58-A8CACDDCE1A9}" dt="2024-04-11T16:02:50.684" v="577" actId="114"/>
          <ac:spMkLst>
            <pc:docMk/>
            <pc:sldMk cId="2986298018" sldId="278"/>
            <ac:spMk id="3" creationId="{00000000-0000-0000-0000-000000000000}"/>
          </ac:spMkLst>
        </pc:spChg>
      </pc:sldChg>
      <pc:sldChg chg="addSp delSp modSp mod">
        <pc:chgData name="Rasmus Petrussen" userId="2fc9bdf8-eb3c-4cb1-a459-6a640ce5ecac" providerId="ADAL" clId="{A72CEFBD-BC44-4307-AF58-A8CACDDCE1A9}" dt="2024-04-11T15:58:22.953" v="289" actId="20577"/>
        <pc:sldMkLst>
          <pc:docMk/>
          <pc:sldMk cId="3384579535" sldId="287"/>
        </pc:sldMkLst>
        <pc:spChg chg="add del mod">
          <ac:chgData name="Rasmus Petrussen" userId="2fc9bdf8-eb3c-4cb1-a459-6a640ce5ecac" providerId="ADAL" clId="{A72CEFBD-BC44-4307-AF58-A8CACDDCE1A9}" dt="2024-04-11T15:57:34.279" v="171" actId="478"/>
          <ac:spMkLst>
            <pc:docMk/>
            <pc:sldMk cId="3384579535" sldId="287"/>
            <ac:spMk id="5" creationId="{5B3F44A8-D319-1C96-F013-C540C6C4DB94}"/>
          </ac:spMkLst>
        </pc:spChg>
        <pc:spChg chg="mod">
          <ac:chgData name="Rasmus Petrussen" userId="2fc9bdf8-eb3c-4cb1-a459-6a640ce5ecac" providerId="ADAL" clId="{A72CEFBD-BC44-4307-AF58-A8CACDDCE1A9}" dt="2024-04-11T15:58:22.953" v="289" actId="20577"/>
          <ac:spMkLst>
            <pc:docMk/>
            <pc:sldMk cId="3384579535" sldId="287"/>
            <ac:spMk id="6" creationId="{00000000-0000-0000-0000-000000000000}"/>
          </ac:spMkLst>
        </pc:spChg>
        <pc:picChg chg="del">
          <ac:chgData name="Rasmus Petrussen" userId="2fc9bdf8-eb3c-4cb1-a459-6a640ce5ecac" providerId="ADAL" clId="{A72CEFBD-BC44-4307-AF58-A8CACDDCE1A9}" dt="2024-04-11T15:57:17.678" v="170" actId="478"/>
          <ac:picMkLst>
            <pc:docMk/>
            <pc:sldMk cId="3384579535" sldId="287"/>
            <ac:picMk id="4" creationId="{00000000-0000-0000-0000-000000000000}"/>
          </ac:picMkLst>
        </pc:picChg>
      </pc:sldChg>
      <pc:sldChg chg="del">
        <pc:chgData name="Rasmus Petrussen" userId="2fc9bdf8-eb3c-4cb1-a459-6a640ce5ecac" providerId="ADAL" clId="{A72CEFBD-BC44-4307-AF58-A8CACDDCE1A9}" dt="2024-04-11T16:05:22.705" v="590" actId="47"/>
        <pc:sldMkLst>
          <pc:docMk/>
          <pc:sldMk cId="1353766511" sldId="288"/>
        </pc:sldMkLst>
      </pc:sldChg>
      <pc:sldChg chg="modSp mod">
        <pc:chgData name="Rasmus Petrussen" userId="2fc9bdf8-eb3c-4cb1-a459-6a640ce5ecac" providerId="ADAL" clId="{A72CEFBD-BC44-4307-AF58-A8CACDDCE1A9}" dt="2024-04-11T15:58:29.217" v="295" actId="20577"/>
        <pc:sldMkLst>
          <pc:docMk/>
          <pc:sldMk cId="1572764949" sldId="289"/>
        </pc:sldMkLst>
        <pc:spChg chg="mod">
          <ac:chgData name="Rasmus Petrussen" userId="2fc9bdf8-eb3c-4cb1-a459-6a640ce5ecac" providerId="ADAL" clId="{A72CEFBD-BC44-4307-AF58-A8CACDDCE1A9}" dt="2024-04-11T15:58:29.217" v="295" actId="20577"/>
          <ac:spMkLst>
            <pc:docMk/>
            <pc:sldMk cId="1572764949" sldId="289"/>
            <ac:spMk id="8" creationId="{032C125F-0E00-42CE-9420-48BF5F531C5A}"/>
          </ac:spMkLst>
        </pc:spChg>
      </pc:sldChg>
      <pc:sldChg chg="modSp mod">
        <pc:chgData name="Rasmus Petrussen" userId="2fc9bdf8-eb3c-4cb1-a459-6a640ce5ecac" providerId="ADAL" clId="{A72CEFBD-BC44-4307-AF58-A8CACDDCE1A9}" dt="2024-04-11T16:02:18.412" v="558" actId="20577"/>
        <pc:sldMkLst>
          <pc:docMk/>
          <pc:sldMk cId="2902055510" sldId="290"/>
        </pc:sldMkLst>
        <pc:spChg chg="mod">
          <ac:chgData name="Rasmus Petrussen" userId="2fc9bdf8-eb3c-4cb1-a459-6a640ce5ecac" providerId="ADAL" clId="{A72CEFBD-BC44-4307-AF58-A8CACDDCE1A9}" dt="2024-04-11T16:02:18.412" v="558" actId="20577"/>
          <ac:spMkLst>
            <pc:docMk/>
            <pc:sldMk cId="2902055510" sldId="290"/>
            <ac:spMk id="3" creationId="{D8D11E89-CA65-4E1D-8AE6-B46FDF337449}"/>
          </ac:spMkLst>
        </pc:spChg>
      </pc:sldChg>
      <pc:sldChg chg="modSp mod">
        <pc:chgData name="Rasmus Petrussen" userId="2fc9bdf8-eb3c-4cb1-a459-6a640ce5ecac" providerId="ADAL" clId="{A72CEFBD-BC44-4307-AF58-A8CACDDCE1A9}" dt="2024-04-11T16:01:57.443" v="533" actId="20577"/>
        <pc:sldMkLst>
          <pc:docMk/>
          <pc:sldMk cId="1150710177" sldId="291"/>
        </pc:sldMkLst>
        <pc:spChg chg="mod">
          <ac:chgData name="Rasmus Petrussen" userId="2fc9bdf8-eb3c-4cb1-a459-6a640ce5ecac" providerId="ADAL" clId="{A72CEFBD-BC44-4307-AF58-A8CACDDCE1A9}" dt="2024-04-11T16:01:57.443" v="533" actId="20577"/>
          <ac:spMkLst>
            <pc:docMk/>
            <pc:sldMk cId="1150710177" sldId="291"/>
            <ac:spMk id="3" creationId="{D8D11E89-CA65-4E1D-8AE6-B46FDF337449}"/>
          </ac:spMkLst>
        </pc:spChg>
      </pc:sldChg>
      <pc:sldChg chg="addSp delSp modSp mod">
        <pc:chgData name="Rasmus Petrussen" userId="2fc9bdf8-eb3c-4cb1-a459-6a640ce5ecac" providerId="ADAL" clId="{A72CEFBD-BC44-4307-AF58-A8CACDDCE1A9}" dt="2024-04-11T16:09:32.631" v="716" actId="1076"/>
        <pc:sldMkLst>
          <pc:docMk/>
          <pc:sldMk cId="3643635685" sldId="300"/>
        </pc:sldMkLst>
        <pc:spChg chg="del">
          <ac:chgData name="Rasmus Petrussen" userId="2fc9bdf8-eb3c-4cb1-a459-6a640ce5ecac" providerId="ADAL" clId="{A72CEFBD-BC44-4307-AF58-A8CACDDCE1A9}" dt="2024-04-11T16:09:23.937" v="713" actId="478"/>
          <ac:spMkLst>
            <pc:docMk/>
            <pc:sldMk cId="3643635685" sldId="300"/>
            <ac:spMk id="2" creationId="{00000000-0000-0000-0000-000000000000}"/>
          </ac:spMkLst>
        </pc:spChg>
        <pc:spChg chg="add del mod">
          <ac:chgData name="Rasmus Petrussen" userId="2fc9bdf8-eb3c-4cb1-a459-6a640ce5ecac" providerId="ADAL" clId="{A72CEFBD-BC44-4307-AF58-A8CACDDCE1A9}" dt="2024-04-11T16:09:26.959" v="714" actId="478"/>
          <ac:spMkLst>
            <pc:docMk/>
            <pc:sldMk cId="3643635685" sldId="300"/>
            <ac:spMk id="5" creationId="{D779003C-7D0D-5052-EACA-401E9C4232B0}"/>
          </ac:spMkLst>
        </pc:spChg>
        <pc:picChg chg="mod">
          <ac:chgData name="Rasmus Petrussen" userId="2fc9bdf8-eb3c-4cb1-a459-6a640ce5ecac" providerId="ADAL" clId="{A72CEFBD-BC44-4307-AF58-A8CACDDCE1A9}" dt="2024-04-11T16:09:32.631" v="716" actId="1076"/>
          <ac:picMkLst>
            <pc:docMk/>
            <pc:sldMk cId="3643635685" sldId="300"/>
            <ac:picMk id="4" creationId="{00000000-0000-0000-0000-000000000000}"/>
          </ac:picMkLst>
        </pc:picChg>
      </pc:sldChg>
      <pc:sldChg chg="del">
        <pc:chgData name="Rasmus Petrussen" userId="2fc9bdf8-eb3c-4cb1-a459-6a640ce5ecac" providerId="ADAL" clId="{A72CEFBD-BC44-4307-AF58-A8CACDDCE1A9}" dt="2024-04-11T15:54:04.308" v="4" actId="47"/>
        <pc:sldMkLst>
          <pc:docMk/>
          <pc:sldMk cId="1828349859" sldId="301"/>
        </pc:sldMkLst>
      </pc:sldChg>
      <pc:sldChg chg="addSp delSp modSp mod">
        <pc:chgData name="Rasmus Petrussen" userId="2fc9bdf8-eb3c-4cb1-a459-6a640ce5ecac" providerId="ADAL" clId="{A72CEFBD-BC44-4307-AF58-A8CACDDCE1A9}" dt="2024-04-11T16:04:55.089" v="587" actId="1076"/>
        <pc:sldMkLst>
          <pc:docMk/>
          <pc:sldMk cId="1401801180" sldId="305"/>
        </pc:sldMkLst>
        <pc:picChg chg="del">
          <ac:chgData name="Rasmus Petrussen" userId="2fc9bdf8-eb3c-4cb1-a459-6a640ce5ecac" providerId="ADAL" clId="{A72CEFBD-BC44-4307-AF58-A8CACDDCE1A9}" dt="2024-04-11T16:04:27.133" v="581" actId="478"/>
          <ac:picMkLst>
            <pc:docMk/>
            <pc:sldMk cId="1401801180" sldId="305"/>
            <ac:picMk id="4" creationId="{00000000-0000-0000-0000-000000000000}"/>
          </ac:picMkLst>
        </pc:picChg>
        <pc:picChg chg="add mod">
          <ac:chgData name="Rasmus Petrussen" userId="2fc9bdf8-eb3c-4cb1-a459-6a640ce5ecac" providerId="ADAL" clId="{A72CEFBD-BC44-4307-AF58-A8CACDDCE1A9}" dt="2024-04-11T16:04:55.089" v="587" actId="1076"/>
          <ac:picMkLst>
            <pc:docMk/>
            <pc:sldMk cId="1401801180" sldId="305"/>
            <ac:picMk id="5" creationId="{00000000-0000-0000-0000-000000000000}"/>
          </ac:picMkLst>
        </pc:picChg>
      </pc:sldChg>
      <pc:sldChg chg="addSp delSp modSp del mod">
        <pc:chgData name="Rasmus Petrussen" userId="2fc9bdf8-eb3c-4cb1-a459-6a640ce5ecac" providerId="ADAL" clId="{A72CEFBD-BC44-4307-AF58-A8CACDDCE1A9}" dt="2024-04-11T16:04:57.766" v="588" actId="47"/>
        <pc:sldMkLst>
          <pc:docMk/>
          <pc:sldMk cId="1075917355" sldId="306"/>
        </pc:sldMkLst>
        <pc:spChg chg="add mod">
          <ac:chgData name="Rasmus Petrussen" userId="2fc9bdf8-eb3c-4cb1-a459-6a640ce5ecac" providerId="ADAL" clId="{A72CEFBD-BC44-4307-AF58-A8CACDDCE1A9}" dt="2024-04-11T16:04:39.190" v="582" actId="21"/>
          <ac:spMkLst>
            <pc:docMk/>
            <pc:sldMk cId="1075917355" sldId="306"/>
            <ac:spMk id="5" creationId="{52D7BD18-1117-FEDC-FA3D-F44800086D49}"/>
          </ac:spMkLst>
        </pc:spChg>
        <pc:picChg chg="del">
          <ac:chgData name="Rasmus Petrussen" userId="2fc9bdf8-eb3c-4cb1-a459-6a640ce5ecac" providerId="ADAL" clId="{A72CEFBD-BC44-4307-AF58-A8CACDDCE1A9}" dt="2024-04-11T16:04:39.190" v="582" actId="21"/>
          <ac:picMkLst>
            <pc:docMk/>
            <pc:sldMk cId="1075917355" sldId="306"/>
            <ac:picMk id="4" creationId="{00000000-0000-0000-0000-000000000000}"/>
          </ac:picMkLst>
        </pc:picChg>
      </pc:sldChg>
      <pc:sldChg chg="del">
        <pc:chgData name="Rasmus Petrussen" userId="2fc9bdf8-eb3c-4cb1-a459-6a640ce5ecac" providerId="ADAL" clId="{A72CEFBD-BC44-4307-AF58-A8CACDDCE1A9}" dt="2024-04-11T16:09:06.203" v="712" actId="47"/>
        <pc:sldMkLst>
          <pc:docMk/>
          <pc:sldMk cId="3258310548" sldId="307"/>
        </pc:sldMkLst>
      </pc:sldChg>
      <pc:sldChg chg="modSp new mod">
        <pc:chgData name="Rasmus Petrussen" userId="2fc9bdf8-eb3c-4cb1-a459-6a640ce5ecac" providerId="ADAL" clId="{A72CEFBD-BC44-4307-AF58-A8CACDDCE1A9}" dt="2024-04-11T16:07:19.723" v="711" actId="5793"/>
        <pc:sldMkLst>
          <pc:docMk/>
          <pc:sldMk cId="602196809" sldId="308"/>
        </pc:sldMkLst>
        <pc:spChg chg="mod">
          <ac:chgData name="Rasmus Petrussen" userId="2fc9bdf8-eb3c-4cb1-a459-6a640ce5ecac" providerId="ADAL" clId="{A72CEFBD-BC44-4307-AF58-A8CACDDCE1A9}" dt="2024-04-11T16:07:15.634" v="708" actId="20577"/>
          <ac:spMkLst>
            <pc:docMk/>
            <pc:sldMk cId="602196809" sldId="308"/>
            <ac:spMk id="2" creationId="{83890E5B-8152-5B03-4864-37856DE57EB2}"/>
          </ac:spMkLst>
        </pc:spChg>
        <pc:spChg chg="mod">
          <ac:chgData name="Rasmus Petrussen" userId="2fc9bdf8-eb3c-4cb1-a459-6a640ce5ecac" providerId="ADAL" clId="{A72CEFBD-BC44-4307-AF58-A8CACDDCE1A9}" dt="2024-04-11T16:07:19.723" v="711" actId="5793"/>
          <ac:spMkLst>
            <pc:docMk/>
            <pc:sldMk cId="602196809" sldId="308"/>
            <ac:spMk id="3" creationId="{513CD174-D7A8-F3E8-1F9E-D4169D326E50}"/>
          </ac:spMkLst>
        </pc:spChg>
      </pc:sldChg>
      <pc:sldChg chg="del">
        <pc:chgData name="Rasmus Petrussen" userId="2fc9bdf8-eb3c-4cb1-a459-6a640ce5ecac" providerId="ADAL" clId="{A72CEFBD-BC44-4307-AF58-A8CACDDCE1A9}" dt="2024-04-11T16:05:13.114" v="589" actId="47"/>
        <pc:sldMkLst>
          <pc:docMk/>
          <pc:sldMk cId="2348112564" sldId="308"/>
        </pc:sldMkLst>
      </pc:sldChg>
      <pc:sldChg chg="del">
        <pc:chgData name="Rasmus Petrussen" userId="2fc9bdf8-eb3c-4cb1-a459-6a640ce5ecac" providerId="ADAL" clId="{A72CEFBD-BC44-4307-AF58-A8CACDDCE1A9}" dt="2024-04-11T16:04:06.284" v="578" actId="47"/>
        <pc:sldMkLst>
          <pc:docMk/>
          <pc:sldMk cId="2612221" sldId="309"/>
        </pc:sldMkLst>
      </pc:sldChg>
      <pc:sldChg chg="del">
        <pc:chgData name="Rasmus Petrussen" userId="2fc9bdf8-eb3c-4cb1-a459-6a640ce5ecac" providerId="ADAL" clId="{A72CEFBD-BC44-4307-AF58-A8CACDDCE1A9}" dt="2024-04-11T16:04:08.399" v="579" actId="47"/>
        <pc:sldMkLst>
          <pc:docMk/>
          <pc:sldMk cId="779361662" sldId="310"/>
        </pc:sldMkLst>
      </pc:sldChg>
      <pc:sldChg chg="del">
        <pc:chgData name="Rasmus Petrussen" userId="2fc9bdf8-eb3c-4cb1-a459-6a640ce5ecac" providerId="ADAL" clId="{A72CEFBD-BC44-4307-AF58-A8CACDDCE1A9}" dt="2024-04-11T16:04:10.026" v="580" actId="47"/>
        <pc:sldMkLst>
          <pc:docMk/>
          <pc:sldMk cId="3174132994" sldId="311"/>
        </pc:sldMkLst>
      </pc:sldChg>
    </pc:docChg>
  </pc:docChgLst>
  <pc:docChgLst>
    <pc:chgData name="Rasmus Petrussen" userId="2fc9bdf8-eb3c-4cb1-a459-6a640ce5ecac" providerId="ADAL" clId="{76044F66-ABF7-47F9-AF07-A5170F6B2250}"/>
    <pc:docChg chg="addSld modSld">
      <pc:chgData name="Rasmus Petrussen" userId="2fc9bdf8-eb3c-4cb1-a459-6a640ce5ecac" providerId="ADAL" clId="{76044F66-ABF7-47F9-AF07-A5170F6B2250}" dt="2024-04-17T07:59:47.278" v="104" actId="1076"/>
      <pc:docMkLst>
        <pc:docMk/>
      </pc:docMkLst>
      <pc:sldChg chg="modSp mod">
        <pc:chgData name="Rasmus Petrussen" userId="2fc9bdf8-eb3c-4cb1-a459-6a640ce5ecac" providerId="ADAL" clId="{76044F66-ABF7-47F9-AF07-A5170F6B2250}" dt="2024-04-16T09:21:41.779" v="34" actId="20577"/>
        <pc:sldMkLst>
          <pc:docMk/>
          <pc:sldMk cId="572890702" sldId="256"/>
        </pc:sldMkLst>
        <pc:spChg chg="mod">
          <ac:chgData name="Rasmus Petrussen" userId="2fc9bdf8-eb3c-4cb1-a459-6a640ce5ecac" providerId="ADAL" clId="{76044F66-ABF7-47F9-AF07-A5170F6B2250}" dt="2024-04-16T09:21:41.779" v="34" actId="20577"/>
          <ac:spMkLst>
            <pc:docMk/>
            <pc:sldMk cId="572890702" sldId="256"/>
            <ac:spMk id="2" creationId="{00000000-0000-0000-0000-000000000000}"/>
          </ac:spMkLst>
        </pc:spChg>
        <pc:spChg chg="mod">
          <ac:chgData name="Rasmus Petrussen" userId="2fc9bdf8-eb3c-4cb1-a459-6a640ce5ecac" providerId="ADAL" clId="{76044F66-ABF7-47F9-AF07-A5170F6B2250}" dt="2024-04-16T09:21:32.816" v="4" actId="113"/>
          <ac:spMkLst>
            <pc:docMk/>
            <pc:sldMk cId="572890702" sldId="256"/>
            <ac:spMk id="3" creationId="{00000000-0000-0000-0000-000000000000}"/>
          </ac:spMkLst>
        </pc:spChg>
      </pc:sldChg>
      <pc:sldChg chg="addSp modSp mod">
        <pc:chgData name="Rasmus Petrussen" userId="2fc9bdf8-eb3c-4cb1-a459-6a640ce5ecac" providerId="ADAL" clId="{76044F66-ABF7-47F9-AF07-A5170F6B2250}" dt="2024-04-17T07:59:47.278" v="104" actId="1076"/>
        <pc:sldMkLst>
          <pc:docMk/>
          <pc:sldMk cId="2943781231" sldId="271"/>
        </pc:sldMkLst>
        <pc:spChg chg="mod">
          <ac:chgData name="Rasmus Petrussen" userId="2fc9bdf8-eb3c-4cb1-a459-6a640ce5ecac" providerId="ADAL" clId="{76044F66-ABF7-47F9-AF07-A5170F6B2250}" dt="2024-04-17T07:59:39.127" v="101"/>
          <ac:spMkLst>
            <pc:docMk/>
            <pc:sldMk cId="2943781231" sldId="271"/>
            <ac:spMk id="2" creationId="{00000000-0000-0000-0000-000000000000}"/>
          </ac:spMkLst>
        </pc:spChg>
        <pc:spChg chg="mod">
          <ac:chgData name="Rasmus Petrussen" userId="2fc9bdf8-eb3c-4cb1-a459-6a640ce5ecac" providerId="ADAL" clId="{76044F66-ABF7-47F9-AF07-A5170F6B2250}" dt="2024-04-17T07:59:35.774" v="99" actId="21"/>
          <ac:spMkLst>
            <pc:docMk/>
            <pc:sldMk cId="2943781231" sldId="271"/>
            <ac:spMk id="3" creationId="{00000000-0000-0000-0000-000000000000}"/>
          </ac:spMkLst>
        </pc:spChg>
        <pc:picChg chg="add mod">
          <ac:chgData name="Rasmus Petrussen" userId="2fc9bdf8-eb3c-4cb1-a459-6a640ce5ecac" providerId="ADAL" clId="{76044F66-ABF7-47F9-AF07-A5170F6B2250}" dt="2024-04-17T07:59:47.278" v="104" actId="1076"/>
          <ac:picMkLst>
            <pc:docMk/>
            <pc:sldMk cId="2943781231" sldId="271"/>
            <ac:picMk id="5" creationId="{27215F91-AE92-612E-E2FA-3FBABCC09208}"/>
          </ac:picMkLst>
        </pc:picChg>
      </pc:sldChg>
      <pc:sldChg chg="modSp mod">
        <pc:chgData name="Rasmus Petrussen" userId="2fc9bdf8-eb3c-4cb1-a459-6a640ce5ecac" providerId="ADAL" clId="{76044F66-ABF7-47F9-AF07-A5170F6B2250}" dt="2024-04-17T07:59:05.048" v="93" actId="20577"/>
        <pc:sldMkLst>
          <pc:docMk/>
          <pc:sldMk cId="3454992003" sldId="281"/>
        </pc:sldMkLst>
        <pc:spChg chg="mod">
          <ac:chgData name="Rasmus Petrussen" userId="2fc9bdf8-eb3c-4cb1-a459-6a640ce5ecac" providerId="ADAL" clId="{76044F66-ABF7-47F9-AF07-A5170F6B2250}" dt="2024-04-17T07:59:05.048" v="93" actId="20577"/>
          <ac:spMkLst>
            <pc:docMk/>
            <pc:sldMk cId="3454992003" sldId="281"/>
            <ac:spMk id="3" creationId="{00000000-0000-0000-0000-000000000000}"/>
          </ac:spMkLst>
        </pc:spChg>
      </pc:sldChg>
      <pc:sldChg chg="modSp mod">
        <pc:chgData name="Rasmus Petrussen" userId="2fc9bdf8-eb3c-4cb1-a459-6a640ce5ecac" providerId="ADAL" clId="{76044F66-ABF7-47F9-AF07-A5170F6B2250}" dt="2024-04-16T10:11:08.903" v="90" actId="20577"/>
        <pc:sldMkLst>
          <pc:docMk/>
          <pc:sldMk cId="1076029787" sldId="286"/>
        </pc:sldMkLst>
        <pc:spChg chg="mod">
          <ac:chgData name="Rasmus Petrussen" userId="2fc9bdf8-eb3c-4cb1-a459-6a640ce5ecac" providerId="ADAL" clId="{76044F66-ABF7-47F9-AF07-A5170F6B2250}" dt="2024-04-16T10:11:08.903" v="90" actId="20577"/>
          <ac:spMkLst>
            <pc:docMk/>
            <pc:sldMk cId="1076029787" sldId="286"/>
            <ac:spMk id="2" creationId="{00000000-0000-0000-0000-000000000000}"/>
          </ac:spMkLst>
        </pc:spChg>
      </pc:sldChg>
      <pc:sldChg chg="modSp new mod">
        <pc:chgData name="Rasmus Petrussen" userId="2fc9bdf8-eb3c-4cb1-a459-6a640ce5ecac" providerId="ADAL" clId="{76044F66-ABF7-47F9-AF07-A5170F6B2250}" dt="2024-04-16T10:10:51.619" v="89" actId="20577"/>
        <pc:sldMkLst>
          <pc:docMk/>
          <pc:sldMk cId="256704867" sldId="309"/>
        </pc:sldMkLst>
        <pc:spChg chg="mod">
          <ac:chgData name="Rasmus Petrussen" userId="2fc9bdf8-eb3c-4cb1-a459-6a640ce5ecac" providerId="ADAL" clId="{76044F66-ABF7-47F9-AF07-A5170F6B2250}" dt="2024-04-16T10:10:51.619" v="89" actId="20577"/>
          <ac:spMkLst>
            <pc:docMk/>
            <pc:sldMk cId="256704867" sldId="309"/>
            <ac:spMk id="2" creationId="{B0B4CE9F-B1A3-9649-3A22-AC45B37194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58DDD-24C8-4FC3-A590-90E0B2D925FF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BA93D89-264E-43C4-85BB-1C3CF702084A}">
      <dgm:prSet phldrT="[Tekst]"/>
      <dgm:spPr/>
      <dgm:t>
        <a:bodyPr/>
        <a:lstStyle/>
        <a:p>
          <a:r>
            <a:rPr lang="da-DK" dirty="0"/>
            <a:t>Fokus I</a:t>
          </a:r>
        </a:p>
      </dgm:t>
    </dgm:pt>
    <dgm:pt modelId="{AF8F4571-7BD5-4EE2-ADD0-DA1B9EB42A1B}" type="parTrans" cxnId="{7D962BAB-BD23-4B23-990E-A1EB008F7AF4}">
      <dgm:prSet/>
      <dgm:spPr/>
      <dgm:t>
        <a:bodyPr/>
        <a:lstStyle/>
        <a:p>
          <a:endParaRPr lang="da-DK"/>
        </a:p>
      </dgm:t>
    </dgm:pt>
    <dgm:pt modelId="{6DBE1D7A-A370-475D-819C-A7BDA1473D63}" type="sibTrans" cxnId="{7D962BAB-BD23-4B23-990E-A1EB008F7AF4}">
      <dgm:prSet/>
      <dgm:spPr/>
      <dgm:t>
        <a:bodyPr/>
        <a:lstStyle/>
        <a:p>
          <a:endParaRPr lang="da-DK"/>
        </a:p>
      </dgm:t>
    </dgm:pt>
    <dgm:pt modelId="{AF52BD9B-5945-4398-B57F-DA52BCD168B6}">
      <dgm:prSet phldrT="[Tekst]"/>
      <dgm:spPr/>
      <dgm:t>
        <a:bodyPr/>
        <a:lstStyle/>
        <a:p>
          <a:r>
            <a:rPr lang="da-DK" dirty="0"/>
            <a:t>Indsigt</a:t>
          </a:r>
        </a:p>
      </dgm:t>
    </dgm:pt>
    <dgm:pt modelId="{06CE5F3A-E1B1-4CFE-9086-B0AFF034E6AE}" type="parTrans" cxnId="{0442D5F3-20B3-4305-B848-B7D4E0EBCFA9}">
      <dgm:prSet/>
      <dgm:spPr/>
      <dgm:t>
        <a:bodyPr/>
        <a:lstStyle/>
        <a:p>
          <a:endParaRPr lang="da-DK"/>
        </a:p>
      </dgm:t>
    </dgm:pt>
    <dgm:pt modelId="{E430D175-76BD-4D61-A77B-E9237EBEA843}" type="sibTrans" cxnId="{0442D5F3-20B3-4305-B848-B7D4E0EBCFA9}">
      <dgm:prSet/>
      <dgm:spPr/>
      <dgm:t>
        <a:bodyPr/>
        <a:lstStyle/>
        <a:p>
          <a:endParaRPr lang="da-DK"/>
        </a:p>
      </dgm:t>
    </dgm:pt>
    <dgm:pt modelId="{42ECD39A-E95F-4438-9FE3-5FE23671503C}">
      <dgm:prSet phldrT="[Tekst]"/>
      <dgm:spPr/>
      <dgm:t>
        <a:bodyPr/>
        <a:lstStyle/>
        <a:p>
          <a:r>
            <a:rPr lang="da-DK" dirty="0"/>
            <a:t>Fokus II</a:t>
          </a:r>
        </a:p>
      </dgm:t>
    </dgm:pt>
    <dgm:pt modelId="{2E170D76-517E-49FC-8C9A-E49A7DBBBF45}" type="parTrans" cxnId="{E9FC1F9C-A4DD-41B3-9225-05CC1CC93DAB}">
      <dgm:prSet/>
      <dgm:spPr/>
      <dgm:t>
        <a:bodyPr/>
        <a:lstStyle/>
        <a:p>
          <a:endParaRPr lang="da-DK"/>
        </a:p>
      </dgm:t>
    </dgm:pt>
    <dgm:pt modelId="{27A9C53F-2ED6-49F0-ADAE-B9BAADE176C0}" type="sibTrans" cxnId="{E9FC1F9C-A4DD-41B3-9225-05CC1CC93DAB}">
      <dgm:prSet/>
      <dgm:spPr/>
      <dgm:t>
        <a:bodyPr/>
        <a:lstStyle/>
        <a:p>
          <a:endParaRPr lang="da-DK"/>
        </a:p>
      </dgm:t>
    </dgm:pt>
    <dgm:pt modelId="{208CC4AC-23A5-4F3D-92BC-5EFCE688AAFE}">
      <dgm:prSet phldrT="[Tekst]"/>
      <dgm:spPr/>
      <dgm:t>
        <a:bodyPr/>
        <a:lstStyle/>
        <a:p>
          <a:r>
            <a:rPr lang="da-DK" dirty="0"/>
            <a:t>Netværk</a:t>
          </a:r>
        </a:p>
      </dgm:t>
    </dgm:pt>
    <dgm:pt modelId="{7EB2C2CF-6579-439E-AD86-42B3B7DEB572}" type="parTrans" cxnId="{E824F0E0-2835-4252-BA22-4831474E851E}">
      <dgm:prSet/>
      <dgm:spPr/>
      <dgm:t>
        <a:bodyPr/>
        <a:lstStyle/>
        <a:p>
          <a:endParaRPr lang="da-DK"/>
        </a:p>
      </dgm:t>
    </dgm:pt>
    <dgm:pt modelId="{AD151C23-B152-4E21-9F99-BBB15746D80C}" type="sibTrans" cxnId="{E824F0E0-2835-4252-BA22-4831474E851E}">
      <dgm:prSet/>
      <dgm:spPr/>
      <dgm:t>
        <a:bodyPr/>
        <a:lstStyle/>
        <a:p>
          <a:endParaRPr lang="da-DK"/>
        </a:p>
      </dgm:t>
    </dgm:pt>
    <dgm:pt modelId="{31558962-8FD4-42E7-A0BC-E687731F9F31}">
      <dgm:prSet phldrT="[Tekst]"/>
      <dgm:spPr/>
      <dgm:t>
        <a:bodyPr/>
        <a:lstStyle/>
        <a:p>
          <a:r>
            <a:rPr lang="da-DK" dirty="0"/>
            <a:t>Fokus III</a:t>
          </a:r>
        </a:p>
      </dgm:t>
    </dgm:pt>
    <dgm:pt modelId="{1061804A-01DC-4C8F-B113-0B70EA5D7C8C}" type="parTrans" cxnId="{EED679F8-8363-41D0-8B05-17D304032BB2}">
      <dgm:prSet/>
      <dgm:spPr/>
      <dgm:t>
        <a:bodyPr/>
        <a:lstStyle/>
        <a:p>
          <a:endParaRPr lang="da-DK"/>
        </a:p>
      </dgm:t>
    </dgm:pt>
    <dgm:pt modelId="{B0D7610B-F9E6-43BC-AEAC-93223B004130}" type="sibTrans" cxnId="{EED679F8-8363-41D0-8B05-17D304032BB2}">
      <dgm:prSet/>
      <dgm:spPr/>
      <dgm:t>
        <a:bodyPr/>
        <a:lstStyle/>
        <a:p>
          <a:endParaRPr lang="da-DK"/>
        </a:p>
      </dgm:t>
    </dgm:pt>
    <dgm:pt modelId="{528913B3-AD23-4511-84A0-701014CD4AFB}">
      <dgm:prSet phldrT="[Tekst]"/>
      <dgm:spPr/>
      <dgm:t>
        <a:bodyPr/>
        <a:lstStyle/>
        <a:p>
          <a:r>
            <a:rPr lang="da-DK" dirty="0"/>
            <a:t>Funding</a:t>
          </a:r>
        </a:p>
      </dgm:t>
    </dgm:pt>
    <dgm:pt modelId="{444C4BC8-7150-4BC7-8EB1-1DADA8C67476}" type="parTrans" cxnId="{8E66C72E-52E2-4FB5-A162-0ABD19F3C727}">
      <dgm:prSet/>
      <dgm:spPr/>
      <dgm:t>
        <a:bodyPr/>
        <a:lstStyle/>
        <a:p>
          <a:endParaRPr lang="da-DK"/>
        </a:p>
      </dgm:t>
    </dgm:pt>
    <dgm:pt modelId="{C694DD60-5FB7-446C-BF7F-75D39294266B}" type="sibTrans" cxnId="{8E66C72E-52E2-4FB5-A162-0ABD19F3C727}">
      <dgm:prSet/>
      <dgm:spPr/>
      <dgm:t>
        <a:bodyPr/>
        <a:lstStyle/>
        <a:p>
          <a:endParaRPr lang="da-DK"/>
        </a:p>
      </dgm:t>
    </dgm:pt>
    <dgm:pt modelId="{0D6EDA6C-B0F3-4961-90AB-4CE1A3C54355}">
      <dgm:prSet phldrT="[Tekst]"/>
      <dgm:spPr/>
      <dgm:t>
        <a:bodyPr/>
        <a:lstStyle/>
        <a:p>
          <a:r>
            <a:rPr lang="da-DK" dirty="0"/>
            <a:t>Hvem er vi?</a:t>
          </a:r>
        </a:p>
      </dgm:t>
    </dgm:pt>
    <dgm:pt modelId="{3187F5CE-CEDF-4A3C-94F6-7E85A0F5C48C}" type="parTrans" cxnId="{EF0276CD-DCEC-40BC-8DEB-36CC78E65E8F}">
      <dgm:prSet/>
      <dgm:spPr/>
      <dgm:t>
        <a:bodyPr/>
        <a:lstStyle/>
        <a:p>
          <a:endParaRPr lang="da-DK"/>
        </a:p>
      </dgm:t>
    </dgm:pt>
    <dgm:pt modelId="{466C291E-A102-4677-98FF-DA3C54381799}" type="sibTrans" cxnId="{EF0276CD-DCEC-40BC-8DEB-36CC78E65E8F}">
      <dgm:prSet/>
      <dgm:spPr/>
      <dgm:t>
        <a:bodyPr/>
        <a:lstStyle/>
        <a:p>
          <a:endParaRPr lang="da-DK"/>
        </a:p>
      </dgm:t>
    </dgm:pt>
    <dgm:pt modelId="{0CED7310-EA99-4B44-BE1E-BEDB7D6BA99D}">
      <dgm:prSet phldrT="[Tekst]"/>
      <dgm:spPr/>
      <dgm:t>
        <a:bodyPr/>
        <a:lstStyle/>
        <a:p>
          <a:r>
            <a:rPr lang="da-DK" dirty="0"/>
            <a:t>Hvad ved vi?</a:t>
          </a:r>
        </a:p>
      </dgm:t>
    </dgm:pt>
    <dgm:pt modelId="{2694B209-7CFB-49A0-B1E7-237550CDF8F0}" type="parTrans" cxnId="{BED19BD3-2F89-4304-918F-7430A7038DAF}">
      <dgm:prSet/>
      <dgm:spPr/>
      <dgm:t>
        <a:bodyPr/>
        <a:lstStyle/>
        <a:p>
          <a:endParaRPr lang="da-DK"/>
        </a:p>
      </dgm:t>
    </dgm:pt>
    <dgm:pt modelId="{7F4B9197-040E-4E85-9078-30B7B6136302}" type="sibTrans" cxnId="{BED19BD3-2F89-4304-918F-7430A7038DAF}">
      <dgm:prSet/>
      <dgm:spPr/>
      <dgm:t>
        <a:bodyPr/>
        <a:lstStyle/>
        <a:p>
          <a:endParaRPr lang="da-DK"/>
        </a:p>
      </dgm:t>
    </dgm:pt>
    <dgm:pt modelId="{A24E2783-C5BB-466A-8948-9DB227AAB03C}">
      <dgm:prSet phldrT="[Tekst]"/>
      <dgm:spPr/>
      <dgm:t>
        <a:bodyPr/>
        <a:lstStyle/>
        <a:p>
          <a:r>
            <a:rPr lang="da-DK" dirty="0"/>
            <a:t>Fokus IV</a:t>
          </a:r>
        </a:p>
      </dgm:t>
    </dgm:pt>
    <dgm:pt modelId="{C7D45503-18ED-4B06-ACAE-9F8C8A8EA5AF}" type="parTrans" cxnId="{BE4BB6A3-F522-4A9C-BFBE-0AE5851A2D8E}">
      <dgm:prSet/>
      <dgm:spPr/>
      <dgm:t>
        <a:bodyPr/>
        <a:lstStyle/>
        <a:p>
          <a:endParaRPr lang="da-DK"/>
        </a:p>
      </dgm:t>
    </dgm:pt>
    <dgm:pt modelId="{21ACEBC0-5CEC-4F99-9120-9EA6F8733721}" type="sibTrans" cxnId="{BE4BB6A3-F522-4A9C-BFBE-0AE5851A2D8E}">
      <dgm:prSet/>
      <dgm:spPr/>
      <dgm:t>
        <a:bodyPr/>
        <a:lstStyle/>
        <a:p>
          <a:endParaRPr lang="da-DK"/>
        </a:p>
      </dgm:t>
    </dgm:pt>
    <dgm:pt modelId="{EC550B7F-6C6F-4697-ACE4-A0EA6A91DB0E}">
      <dgm:prSet phldrT="[Tekst]"/>
      <dgm:spPr/>
      <dgm:t>
        <a:bodyPr/>
        <a:lstStyle/>
        <a:p>
          <a:r>
            <a:rPr lang="da-DK" dirty="0"/>
            <a:t>Pop Up Event</a:t>
          </a:r>
        </a:p>
      </dgm:t>
    </dgm:pt>
    <dgm:pt modelId="{9DD019CF-2EB0-4260-9396-B41DF1687FE5}" type="parTrans" cxnId="{AAFCE0D2-A08A-4399-8D85-ECD1FD38B165}">
      <dgm:prSet/>
      <dgm:spPr/>
      <dgm:t>
        <a:bodyPr/>
        <a:lstStyle/>
        <a:p>
          <a:endParaRPr lang="da-DK"/>
        </a:p>
      </dgm:t>
    </dgm:pt>
    <dgm:pt modelId="{273409B1-6191-4804-8710-BBDCCB37238E}" type="sibTrans" cxnId="{AAFCE0D2-A08A-4399-8D85-ECD1FD38B165}">
      <dgm:prSet/>
      <dgm:spPr/>
      <dgm:t>
        <a:bodyPr/>
        <a:lstStyle/>
        <a:p>
          <a:endParaRPr lang="da-DK"/>
        </a:p>
      </dgm:t>
    </dgm:pt>
    <dgm:pt modelId="{2FE02878-C46E-4A51-8922-C6346D8F8ADD}">
      <dgm:prSet phldrT="[Tekst]"/>
      <dgm:spPr/>
      <dgm:t>
        <a:bodyPr/>
        <a:lstStyle/>
        <a:p>
          <a:r>
            <a:rPr lang="da-DK" dirty="0"/>
            <a:t>Tre principper</a:t>
          </a:r>
        </a:p>
      </dgm:t>
    </dgm:pt>
    <dgm:pt modelId="{03784574-E2D3-4AA2-9E73-E1B3AFE2724C}" type="parTrans" cxnId="{662BC94F-EF6E-42FF-A9A6-74B020B1230C}">
      <dgm:prSet/>
      <dgm:spPr/>
      <dgm:t>
        <a:bodyPr/>
        <a:lstStyle/>
        <a:p>
          <a:endParaRPr lang="da-DK"/>
        </a:p>
      </dgm:t>
    </dgm:pt>
    <dgm:pt modelId="{2C8A1E23-DEB6-4DFA-B2CB-B2D6F37B3A97}" type="sibTrans" cxnId="{662BC94F-EF6E-42FF-A9A6-74B020B1230C}">
      <dgm:prSet/>
      <dgm:spPr/>
      <dgm:t>
        <a:bodyPr/>
        <a:lstStyle/>
        <a:p>
          <a:endParaRPr lang="da-DK"/>
        </a:p>
      </dgm:t>
    </dgm:pt>
    <dgm:pt modelId="{B45B49BB-0E11-442D-838D-29F391BCF0EE}">
      <dgm:prSet phldrT="[Tekst]"/>
      <dgm:spPr/>
      <dgm:t>
        <a:bodyPr/>
        <a:lstStyle/>
        <a:p>
          <a:r>
            <a:rPr lang="da-DK" dirty="0"/>
            <a:t>Ni trin</a:t>
          </a:r>
        </a:p>
      </dgm:t>
    </dgm:pt>
    <dgm:pt modelId="{010C094C-7930-4830-932F-D44BB017AC8D}" type="parTrans" cxnId="{77139291-9E18-40F5-BBC0-BFF05A523594}">
      <dgm:prSet/>
      <dgm:spPr/>
      <dgm:t>
        <a:bodyPr/>
        <a:lstStyle/>
        <a:p>
          <a:endParaRPr lang="da-DK"/>
        </a:p>
      </dgm:t>
    </dgm:pt>
    <dgm:pt modelId="{B425657B-24EA-465F-8992-1AEAF7042CD5}" type="sibTrans" cxnId="{77139291-9E18-40F5-BBC0-BFF05A523594}">
      <dgm:prSet/>
      <dgm:spPr/>
      <dgm:t>
        <a:bodyPr/>
        <a:lstStyle/>
        <a:p>
          <a:endParaRPr lang="da-DK"/>
        </a:p>
      </dgm:t>
    </dgm:pt>
    <dgm:pt modelId="{D9B96FF1-177E-47A2-B60F-ADA7679417B0}">
      <dgm:prSet phldrT="[Tekst]"/>
      <dgm:spPr/>
      <dgm:t>
        <a:bodyPr/>
        <a:lstStyle/>
        <a:p>
          <a:r>
            <a:rPr lang="da-DK" dirty="0"/>
            <a:t>Økosystemer</a:t>
          </a:r>
        </a:p>
      </dgm:t>
    </dgm:pt>
    <dgm:pt modelId="{FE4812EE-FDFD-4254-8DCB-A8190F326372}" type="parTrans" cxnId="{73BA59EB-4F16-49A8-BA98-2815E468AA5B}">
      <dgm:prSet/>
      <dgm:spPr/>
      <dgm:t>
        <a:bodyPr/>
        <a:lstStyle/>
        <a:p>
          <a:endParaRPr lang="da-DK"/>
        </a:p>
      </dgm:t>
    </dgm:pt>
    <dgm:pt modelId="{B67BA422-7CCA-407B-83FF-14925559EF9D}" type="sibTrans" cxnId="{73BA59EB-4F16-49A8-BA98-2815E468AA5B}">
      <dgm:prSet/>
      <dgm:spPr/>
      <dgm:t>
        <a:bodyPr/>
        <a:lstStyle/>
        <a:p>
          <a:endParaRPr lang="da-DK"/>
        </a:p>
      </dgm:t>
    </dgm:pt>
    <dgm:pt modelId="{879CB3D1-7AA1-486A-BABC-802D9C6046D3}">
      <dgm:prSet phldrT="[Tekst]"/>
      <dgm:spPr/>
      <dgm:t>
        <a:bodyPr/>
        <a:lstStyle/>
        <a:p>
          <a:r>
            <a:rPr lang="da-DK" dirty="0"/>
            <a:t>Hvem kender vi?</a:t>
          </a:r>
        </a:p>
      </dgm:t>
    </dgm:pt>
    <dgm:pt modelId="{869436BE-1D47-4B6E-8178-103E797EF602}" type="parTrans" cxnId="{25123DE7-6313-46BB-BA96-FD811311780F}">
      <dgm:prSet/>
      <dgm:spPr/>
      <dgm:t>
        <a:bodyPr/>
        <a:lstStyle/>
        <a:p>
          <a:endParaRPr lang="da-DK"/>
        </a:p>
      </dgm:t>
    </dgm:pt>
    <dgm:pt modelId="{7EDE9204-5245-4980-A9A4-362A2B7C8B7E}" type="sibTrans" cxnId="{25123DE7-6313-46BB-BA96-FD811311780F}">
      <dgm:prSet/>
      <dgm:spPr/>
      <dgm:t>
        <a:bodyPr/>
        <a:lstStyle/>
        <a:p>
          <a:endParaRPr lang="da-DK"/>
        </a:p>
      </dgm:t>
    </dgm:pt>
    <dgm:pt modelId="{751058ED-854B-4F3A-A6DE-390050925D5F}">
      <dgm:prSet phldrT="[Tekst]"/>
      <dgm:spPr/>
      <dgm:t>
        <a:bodyPr/>
        <a:lstStyle/>
        <a:p>
          <a:r>
            <a:rPr lang="da-DK" dirty="0"/>
            <a:t>Hvad der  mangler</a:t>
          </a:r>
        </a:p>
      </dgm:t>
    </dgm:pt>
    <dgm:pt modelId="{667CFA62-3E67-4B9C-94BD-1D4B941B2F2C}" type="parTrans" cxnId="{8DBBB370-5EE6-4842-8358-711D497F8A47}">
      <dgm:prSet/>
      <dgm:spPr/>
      <dgm:t>
        <a:bodyPr/>
        <a:lstStyle/>
        <a:p>
          <a:endParaRPr lang="da-DK"/>
        </a:p>
      </dgm:t>
    </dgm:pt>
    <dgm:pt modelId="{D9AA20F5-E37B-4627-9518-4A35754574FC}" type="sibTrans" cxnId="{8DBBB370-5EE6-4842-8358-711D497F8A47}">
      <dgm:prSet/>
      <dgm:spPr/>
      <dgm:t>
        <a:bodyPr/>
        <a:lstStyle/>
        <a:p>
          <a:endParaRPr lang="da-DK"/>
        </a:p>
      </dgm:t>
    </dgm:pt>
    <dgm:pt modelId="{63CB5BBF-232A-400F-92A0-39FFBE0F355E}">
      <dgm:prSet phldrT="[Tekst]"/>
      <dgm:spPr/>
      <dgm:t>
        <a:bodyPr/>
        <a:lstStyle/>
        <a:p>
          <a:r>
            <a:rPr lang="da-DK" dirty="0"/>
            <a:t>Hvad vi ønsker</a:t>
          </a:r>
        </a:p>
      </dgm:t>
    </dgm:pt>
    <dgm:pt modelId="{0998A156-69E8-40D3-8CED-A5148365CD1F}" type="parTrans" cxnId="{BD4CE824-E82E-4414-B7C5-8737D38BF29C}">
      <dgm:prSet/>
      <dgm:spPr/>
      <dgm:t>
        <a:bodyPr/>
        <a:lstStyle/>
        <a:p>
          <a:endParaRPr lang="da-DK"/>
        </a:p>
      </dgm:t>
    </dgm:pt>
    <dgm:pt modelId="{5C13C93A-D977-4496-A26A-A373F6E426E1}" type="sibTrans" cxnId="{BD4CE824-E82E-4414-B7C5-8737D38BF29C}">
      <dgm:prSet/>
      <dgm:spPr/>
      <dgm:t>
        <a:bodyPr/>
        <a:lstStyle/>
        <a:p>
          <a:endParaRPr lang="da-DK"/>
        </a:p>
      </dgm:t>
    </dgm:pt>
    <dgm:pt modelId="{BE471C33-8CF8-4A47-90EC-5C2C383BCAE0}">
      <dgm:prSet phldrT="[Tekst]"/>
      <dgm:spPr/>
      <dgm:t>
        <a:bodyPr/>
        <a:lstStyle/>
        <a:p>
          <a:r>
            <a:rPr lang="da-DK" dirty="0"/>
            <a:t>Fokus V</a:t>
          </a:r>
        </a:p>
      </dgm:t>
    </dgm:pt>
    <dgm:pt modelId="{4D99B58D-7DE4-486A-B548-3543EC5909E5}" type="parTrans" cxnId="{427CCC82-2120-4AD3-AE2E-96A4DA1FEC91}">
      <dgm:prSet/>
      <dgm:spPr/>
      <dgm:t>
        <a:bodyPr/>
        <a:lstStyle/>
        <a:p>
          <a:endParaRPr lang="da-DK"/>
        </a:p>
      </dgm:t>
    </dgm:pt>
    <dgm:pt modelId="{697C9CA2-D33A-4050-83AB-E8DF13946361}" type="sibTrans" cxnId="{427CCC82-2120-4AD3-AE2E-96A4DA1FEC91}">
      <dgm:prSet/>
      <dgm:spPr/>
      <dgm:t>
        <a:bodyPr/>
        <a:lstStyle/>
        <a:p>
          <a:endParaRPr lang="da-DK"/>
        </a:p>
      </dgm:t>
    </dgm:pt>
    <dgm:pt modelId="{2971427D-32D8-4A9A-B6FF-30A0B2D0C841}">
      <dgm:prSet phldrT="[Tekst]"/>
      <dgm:spPr/>
      <dgm:t>
        <a:bodyPr/>
        <a:lstStyle/>
        <a:p>
          <a:r>
            <a:rPr lang="da-DK" dirty="0"/>
            <a:t>Sløjfen</a:t>
          </a:r>
        </a:p>
      </dgm:t>
    </dgm:pt>
    <dgm:pt modelId="{47149FD7-FD9D-4D6B-8CE8-2FEC899EA412}" type="parTrans" cxnId="{60448658-BDF3-4239-919D-D4ACA49342FD}">
      <dgm:prSet/>
      <dgm:spPr/>
      <dgm:t>
        <a:bodyPr/>
        <a:lstStyle/>
        <a:p>
          <a:endParaRPr lang="da-DK"/>
        </a:p>
      </dgm:t>
    </dgm:pt>
    <dgm:pt modelId="{1143FF12-2D73-4A91-A802-59D6E2E9E84B}" type="sibTrans" cxnId="{60448658-BDF3-4239-919D-D4ACA49342FD}">
      <dgm:prSet/>
      <dgm:spPr/>
      <dgm:t>
        <a:bodyPr/>
        <a:lstStyle/>
        <a:p>
          <a:endParaRPr lang="da-DK"/>
        </a:p>
      </dgm:t>
    </dgm:pt>
    <dgm:pt modelId="{88028543-45C9-4735-A570-E7DA5E5645CC}">
      <dgm:prSet phldrT="[Tekst]"/>
      <dgm:spPr/>
      <dgm:t>
        <a:bodyPr/>
        <a:lstStyle/>
        <a:p>
          <a:r>
            <a:rPr lang="da-DK" dirty="0"/>
            <a:t>Planlægning</a:t>
          </a:r>
        </a:p>
      </dgm:t>
    </dgm:pt>
    <dgm:pt modelId="{392F6E6A-F622-4536-8512-EBDAC649A2F2}" type="parTrans" cxnId="{A71AB2E6-05EB-45C8-A7DE-AF744007D9E1}">
      <dgm:prSet/>
      <dgm:spPr/>
      <dgm:t>
        <a:bodyPr/>
        <a:lstStyle/>
        <a:p>
          <a:endParaRPr lang="da-DK"/>
        </a:p>
      </dgm:t>
    </dgm:pt>
    <dgm:pt modelId="{95E97FF3-6AA5-49A8-8930-74B33CB10EFC}" type="sibTrans" cxnId="{A71AB2E6-05EB-45C8-A7DE-AF744007D9E1}">
      <dgm:prSet/>
      <dgm:spPr/>
      <dgm:t>
        <a:bodyPr/>
        <a:lstStyle/>
        <a:p>
          <a:endParaRPr lang="da-DK"/>
        </a:p>
      </dgm:t>
    </dgm:pt>
    <dgm:pt modelId="{498CF686-A487-4F97-B91D-92C1CB0FB9D5}">
      <dgm:prSet phldrT="[Tekst]"/>
      <dgm:spPr/>
      <dgm:t>
        <a:bodyPr/>
        <a:lstStyle/>
        <a:p>
          <a:r>
            <a:rPr lang="da-DK" dirty="0"/>
            <a:t>Næste skridt</a:t>
          </a:r>
        </a:p>
      </dgm:t>
    </dgm:pt>
    <dgm:pt modelId="{43A63DDF-843C-4D8B-8723-AA996654C6CE}" type="parTrans" cxnId="{76876627-5458-4834-BDB5-37960D72AB77}">
      <dgm:prSet/>
      <dgm:spPr/>
      <dgm:t>
        <a:bodyPr/>
        <a:lstStyle/>
        <a:p>
          <a:endParaRPr lang="da-DK"/>
        </a:p>
      </dgm:t>
    </dgm:pt>
    <dgm:pt modelId="{566A288C-0F29-4A32-A930-E1A1E9A18FFF}" type="sibTrans" cxnId="{76876627-5458-4834-BDB5-37960D72AB77}">
      <dgm:prSet/>
      <dgm:spPr/>
      <dgm:t>
        <a:bodyPr/>
        <a:lstStyle/>
        <a:p>
          <a:endParaRPr lang="da-DK"/>
        </a:p>
      </dgm:t>
    </dgm:pt>
    <dgm:pt modelId="{CDC36CC6-9A7B-4CF6-8A40-5369C5A2C26D}">
      <dgm:prSet phldrT="[Tekst]"/>
      <dgm:spPr/>
      <dgm:t>
        <a:bodyPr/>
        <a:lstStyle/>
        <a:p>
          <a:r>
            <a:rPr lang="da-DK" dirty="0"/>
            <a:t>Opsamling</a:t>
          </a:r>
        </a:p>
      </dgm:t>
    </dgm:pt>
    <dgm:pt modelId="{EAA0D170-1FB1-43BA-ABE2-9F4310DAFBA2}" type="parTrans" cxnId="{4FE5FF8B-EBE8-453C-8FE6-69A1A0DBEE9C}">
      <dgm:prSet/>
      <dgm:spPr/>
      <dgm:t>
        <a:bodyPr/>
        <a:lstStyle/>
        <a:p>
          <a:endParaRPr lang="da-DK"/>
        </a:p>
      </dgm:t>
    </dgm:pt>
    <dgm:pt modelId="{79659324-C723-4320-89E8-FA5E596232C0}" type="sibTrans" cxnId="{4FE5FF8B-EBE8-453C-8FE6-69A1A0DBEE9C}">
      <dgm:prSet/>
      <dgm:spPr/>
      <dgm:t>
        <a:bodyPr/>
        <a:lstStyle/>
        <a:p>
          <a:endParaRPr lang="da-DK"/>
        </a:p>
      </dgm:t>
    </dgm:pt>
    <dgm:pt modelId="{CD398D43-5D4C-412D-B43B-0D7C8961FC6F}">
      <dgm:prSet phldrT="[Tekst]"/>
      <dgm:spPr/>
      <dgm:t>
        <a:bodyPr/>
        <a:lstStyle/>
        <a:p>
          <a:r>
            <a:rPr lang="da-DK" dirty="0"/>
            <a:t>Nye Means</a:t>
          </a:r>
        </a:p>
      </dgm:t>
    </dgm:pt>
    <dgm:pt modelId="{94E2C3E5-A4B7-44BB-A134-967337AC3F08}" type="parTrans" cxnId="{D437C783-3FC2-4B9F-980B-3D148DD2073C}">
      <dgm:prSet/>
      <dgm:spPr/>
      <dgm:t>
        <a:bodyPr/>
        <a:lstStyle/>
        <a:p>
          <a:endParaRPr lang="da-DK"/>
        </a:p>
      </dgm:t>
    </dgm:pt>
    <dgm:pt modelId="{42D5C5E4-ED5D-4839-9361-C8586F2FB183}" type="sibTrans" cxnId="{D437C783-3FC2-4B9F-980B-3D148DD2073C}">
      <dgm:prSet/>
      <dgm:spPr/>
      <dgm:t>
        <a:bodyPr/>
        <a:lstStyle/>
        <a:p>
          <a:endParaRPr lang="da-DK"/>
        </a:p>
      </dgm:t>
    </dgm:pt>
    <dgm:pt modelId="{8D18B44C-43EA-4C13-A213-D482AC672E30}" type="pres">
      <dgm:prSet presAssocID="{E4958DDD-24C8-4FC3-A590-90E0B2D925FF}" presName="Name0" presStyleCnt="0">
        <dgm:presLayoutVars>
          <dgm:dir/>
          <dgm:animLvl val="lvl"/>
          <dgm:resizeHandles val="exact"/>
        </dgm:presLayoutVars>
      </dgm:prSet>
      <dgm:spPr/>
    </dgm:pt>
    <dgm:pt modelId="{5600760A-1BCF-4072-82AC-02BE65FA77E6}" type="pres">
      <dgm:prSet presAssocID="{EBA93D89-264E-43C4-85BB-1C3CF702084A}" presName="compositeNode" presStyleCnt="0">
        <dgm:presLayoutVars>
          <dgm:bulletEnabled val="1"/>
        </dgm:presLayoutVars>
      </dgm:prSet>
      <dgm:spPr/>
    </dgm:pt>
    <dgm:pt modelId="{1057B7F7-CE6F-48DB-BF17-BD05443A9CBC}" type="pres">
      <dgm:prSet presAssocID="{EBA93D89-264E-43C4-85BB-1C3CF702084A}" presName="bgRect" presStyleLbl="node1" presStyleIdx="0" presStyleCnt="5"/>
      <dgm:spPr/>
    </dgm:pt>
    <dgm:pt modelId="{2831872D-712B-496C-81C4-9F2B1967A95D}" type="pres">
      <dgm:prSet presAssocID="{EBA93D89-264E-43C4-85BB-1C3CF702084A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E2BE3F33-CE17-4D1D-A4C7-13255DF2AE30}" type="pres">
      <dgm:prSet presAssocID="{EBA93D89-264E-43C4-85BB-1C3CF702084A}" presName="childNode" presStyleLbl="node1" presStyleIdx="0" presStyleCnt="5">
        <dgm:presLayoutVars>
          <dgm:bulletEnabled val="1"/>
        </dgm:presLayoutVars>
      </dgm:prSet>
      <dgm:spPr/>
    </dgm:pt>
    <dgm:pt modelId="{8E94B53C-E0D1-42B6-A0C3-B69F176B89B5}" type="pres">
      <dgm:prSet presAssocID="{6DBE1D7A-A370-475D-819C-A7BDA1473D63}" presName="hSp" presStyleCnt="0"/>
      <dgm:spPr/>
    </dgm:pt>
    <dgm:pt modelId="{E1783E4E-5251-4E72-B0FF-B9D0313B9344}" type="pres">
      <dgm:prSet presAssocID="{6DBE1D7A-A370-475D-819C-A7BDA1473D63}" presName="vProcSp" presStyleCnt="0"/>
      <dgm:spPr/>
    </dgm:pt>
    <dgm:pt modelId="{C99BD7D8-768C-4BE5-B03F-77A3345A81BA}" type="pres">
      <dgm:prSet presAssocID="{6DBE1D7A-A370-475D-819C-A7BDA1473D63}" presName="vSp1" presStyleCnt="0"/>
      <dgm:spPr/>
    </dgm:pt>
    <dgm:pt modelId="{916865F1-A656-4B13-B94E-8D573F6370A4}" type="pres">
      <dgm:prSet presAssocID="{6DBE1D7A-A370-475D-819C-A7BDA1473D63}" presName="simulatedConn" presStyleLbl="solidFgAcc1" presStyleIdx="0" presStyleCnt="4"/>
      <dgm:spPr/>
    </dgm:pt>
    <dgm:pt modelId="{405CCBC1-9995-49C1-9839-EF050CA55ADB}" type="pres">
      <dgm:prSet presAssocID="{6DBE1D7A-A370-475D-819C-A7BDA1473D63}" presName="vSp2" presStyleCnt="0"/>
      <dgm:spPr/>
    </dgm:pt>
    <dgm:pt modelId="{9F676DB6-03D7-4339-ACE5-501F78EB9A26}" type="pres">
      <dgm:prSet presAssocID="{6DBE1D7A-A370-475D-819C-A7BDA1473D63}" presName="sibTrans" presStyleCnt="0"/>
      <dgm:spPr/>
    </dgm:pt>
    <dgm:pt modelId="{80256D93-676C-4564-AB0F-68B9F850181C}" type="pres">
      <dgm:prSet presAssocID="{42ECD39A-E95F-4438-9FE3-5FE23671503C}" presName="compositeNode" presStyleCnt="0">
        <dgm:presLayoutVars>
          <dgm:bulletEnabled val="1"/>
        </dgm:presLayoutVars>
      </dgm:prSet>
      <dgm:spPr/>
    </dgm:pt>
    <dgm:pt modelId="{AF9DB8BA-B28D-43AA-8BA4-F155D57D4B99}" type="pres">
      <dgm:prSet presAssocID="{42ECD39A-E95F-4438-9FE3-5FE23671503C}" presName="bgRect" presStyleLbl="node1" presStyleIdx="1" presStyleCnt="5"/>
      <dgm:spPr/>
    </dgm:pt>
    <dgm:pt modelId="{83C18D9E-3C30-4AF7-B0F5-7A1B83A197BF}" type="pres">
      <dgm:prSet presAssocID="{42ECD39A-E95F-4438-9FE3-5FE23671503C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26A1D0B8-DA2C-4EAA-92FA-D7DCBE328F83}" type="pres">
      <dgm:prSet presAssocID="{42ECD39A-E95F-4438-9FE3-5FE23671503C}" presName="childNode" presStyleLbl="node1" presStyleIdx="1" presStyleCnt="5">
        <dgm:presLayoutVars>
          <dgm:bulletEnabled val="1"/>
        </dgm:presLayoutVars>
      </dgm:prSet>
      <dgm:spPr/>
    </dgm:pt>
    <dgm:pt modelId="{B2F46786-91EE-4A24-9936-11493FA515A4}" type="pres">
      <dgm:prSet presAssocID="{27A9C53F-2ED6-49F0-ADAE-B9BAADE176C0}" presName="hSp" presStyleCnt="0"/>
      <dgm:spPr/>
    </dgm:pt>
    <dgm:pt modelId="{70613C89-48D4-4065-A5FD-22435E0F945E}" type="pres">
      <dgm:prSet presAssocID="{27A9C53F-2ED6-49F0-ADAE-B9BAADE176C0}" presName="vProcSp" presStyleCnt="0"/>
      <dgm:spPr/>
    </dgm:pt>
    <dgm:pt modelId="{4AD05F83-2655-4729-84E2-60FB4856C7AC}" type="pres">
      <dgm:prSet presAssocID="{27A9C53F-2ED6-49F0-ADAE-B9BAADE176C0}" presName="vSp1" presStyleCnt="0"/>
      <dgm:spPr/>
    </dgm:pt>
    <dgm:pt modelId="{9BEDB2A4-FFA2-4677-B69F-13CD11805043}" type="pres">
      <dgm:prSet presAssocID="{27A9C53F-2ED6-49F0-ADAE-B9BAADE176C0}" presName="simulatedConn" presStyleLbl="solidFgAcc1" presStyleIdx="1" presStyleCnt="4"/>
      <dgm:spPr/>
    </dgm:pt>
    <dgm:pt modelId="{D2610F31-8730-429E-BC03-5D3EB0833D73}" type="pres">
      <dgm:prSet presAssocID="{27A9C53F-2ED6-49F0-ADAE-B9BAADE176C0}" presName="vSp2" presStyleCnt="0"/>
      <dgm:spPr/>
    </dgm:pt>
    <dgm:pt modelId="{CF1CF730-6838-44A2-B7EF-1FE864B0A8E0}" type="pres">
      <dgm:prSet presAssocID="{27A9C53F-2ED6-49F0-ADAE-B9BAADE176C0}" presName="sibTrans" presStyleCnt="0"/>
      <dgm:spPr/>
    </dgm:pt>
    <dgm:pt modelId="{FBD5FA51-1B8D-4027-B02A-99D95E28C598}" type="pres">
      <dgm:prSet presAssocID="{31558962-8FD4-42E7-A0BC-E687731F9F31}" presName="compositeNode" presStyleCnt="0">
        <dgm:presLayoutVars>
          <dgm:bulletEnabled val="1"/>
        </dgm:presLayoutVars>
      </dgm:prSet>
      <dgm:spPr/>
    </dgm:pt>
    <dgm:pt modelId="{2EB3566A-0856-4A1F-B507-F497DE458808}" type="pres">
      <dgm:prSet presAssocID="{31558962-8FD4-42E7-A0BC-E687731F9F31}" presName="bgRect" presStyleLbl="node1" presStyleIdx="2" presStyleCnt="5"/>
      <dgm:spPr/>
    </dgm:pt>
    <dgm:pt modelId="{6C8D49A6-7B8F-4A17-A593-EEFA8612EB24}" type="pres">
      <dgm:prSet presAssocID="{31558962-8FD4-42E7-A0BC-E687731F9F31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56E2C7BA-74BF-4F32-B168-27D8B71A9017}" type="pres">
      <dgm:prSet presAssocID="{31558962-8FD4-42E7-A0BC-E687731F9F31}" presName="childNode" presStyleLbl="node1" presStyleIdx="2" presStyleCnt="5">
        <dgm:presLayoutVars>
          <dgm:bulletEnabled val="1"/>
        </dgm:presLayoutVars>
      </dgm:prSet>
      <dgm:spPr/>
    </dgm:pt>
    <dgm:pt modelId="{B1FFA9C8-05B9-4E4A-94D0-B352803D9C6C}" type="pres">
      <dgm:prSet presAssocID="{B0D7610B-F9E6-43BC-AEAC-93223B004130}" presName="hSp" presStyleCnt="0"/>
      <dgm:spPr/>
    </dgm:pt>
    <dgm:pt modelId="{F7AF28AC-6907-44DB-A8A7-459FEF8DBA3A}" type="pres">
      <dgm:prSet presAssocID="{B0D7610B-F9E6-43BC-AEAC-93223B004130}" presName="vProcSp" presStyleCnt="0"/>
      <dgm:spPr/>
    </dgm:pt>
    <dgm:pt modelId="{97907D8C-6B02-4AAE-9925-5D8AD7C45F1D}" type="pres">
      <dgm:prSet presAssocID="{B0D7610B-F9E6-43BC-AEAC-93223B004130}" presName="vSp1" presStyleCnt="0"/>
      <dgm:spPr/>
    </dgm:pt>
    <dgm:pt modelId="{85AE50F1-9DA6-4E01-AAC8-459DD7BA5A59}" type="pres">
      <dgm:prSet presAssocID="{B0D7610B-F9E6-43BC-AEAC-93223B004130}" presName="simulatedConn" presStyleLbl="solidFgAcc1" presStyleIdx="2" presStyleCnt="4"/>
      <dgm:spPr/>
    </dgm:pt>
    <dgm:pt modelId="{1A203D3F-EF21-4EA8-A2BA-1CB71C65C755}" type="pres">
      <dgm:prSet presAssocID="{B0D7610B-F9E6-43BC-AEAC-93223B004130}" presName="vSp2" presStyleCnt="0"/>
      <dgm:spPr/>
    </dgm:pt>
    <dgm:pt modelId="{8419F502-AFAD-485D-BDEE-1CF3D558C250}" type="pres">
      <dgm:prSet presAssocID="{B0D7610B-F9E6-43BC-AEAC-93223B004130}" presName="sibTrans" presStyleCnt="0"/>
      <dgm:spPr/>
    </dgm:pt>
    <dgm:pt modelId="{FE9A625B-97F9-4722-88FE-673D14399C90}" type="pres">
      <dgm:prSet presAssocID="{A24E2783-C5BB-466A-8948-9DB227AAB03C}" presName="compositeNode" presStyleCnt="0">
        <dgm:presLayoutVars>
          <dgm:bulletEnabled val="1"/>
        </dgm:presLayoutVars>
      </dgm:prSet>
      <dgm:spPr/>
    </dgm:pt>
    <dgm:pt modelId="{CFFC1067-11DC-4AAC-919C-1D47498F105A}" type="pres">
      <dgm:prSet presAssocID="{A24E2783-C5BB-466A-8948-9DB227AAB03C}" presName="bgRect" presStyleLbl="node1" presStyleIdx="3" presStyleCnt="5"/>
      <dgm:spPr/>
    </dgm:pt>
    <dgm:pt modelId="{75EA27CC-A2AE-4346-8360-77BD9430BA57}" type="pres">
      <dgm:prSet presAssocID="{A24E2783-C5BB-466A-8948-9DB227AAB03C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6EDDE442-05CB-4065-9147-874F59049492}" type="pres">
      <dgm:prSet presAssocID="{A24E2783-C5BB-466A-8948-9DB227AAB03C}" presName="childNode" presStyleLbl="node1" presStyleIdx="3" presStyleCnt="5">
        <dgm:presLayoutVars>
          <dgm:bulletEnabled val="1"/>
        </dgm:presLayoutVars>
      </dgm:prSet>
      <dgm:spPr/>
    </dgm:pt>
    <dgm:pt modelId="{08E741BC-9940-4D06-803F-65E18CF4BD52}" type="pres">
      <dgm:prSet presAssocID="{21ACEBC0-5CEC-4F99-9120-9EA6F8733721}" presName="hSp" presStyleCnt="0"/>
      <dgm:spPr/>
    </dgm:pt>
    <dgm:pt modelId="{DB4A1F06-27D4-4E6F-9A44-427AAFFA1502}" type="pres">
      <dgm:prSet presAssocID="{21ACEBC0-5CEC-4F99-9120-9EA6F8733721}" presName="vProcSp" presStyleCnt="0"/>
      <dgm:spPr/>
    </dgm:pt>
    <dgm:pt modelId="{EBDF15A4-07D2-48A2-AF28-9BD8CBCDDA0A}" type="pres">
      <dgm:prSet presAssocID="{21ACEBC0-5CEC-4F99-9120-9EA6F8733721}" presName="vSp1" presStyleCnt="0"/>
      <dgm:spPr/>
    </dgm:pt>
    <dgm:pt modelId="{1D18F27F-79CF-488F-9BBF-B9580CD179A4}" type="pres">
      <dgm:prSet presAssocID="{21ACEBC0-5CEC-4F99-9120-9EA6F8733721}" presName="simulatedConn" presStyleLbl="solidFgAcc1" presStyleIdx="3" presStyleCnt="4"/>
      <dgm:spPr/>
    </dgm:pt>
    <dgm:pt modelId="{AD9ACDBA-DF9F-4CA7-9C99-8A9DF04D8077}" type="pres">
      <dgm:prSet presAssocID="{21ACEBC0-5CEC-4F99-9120-9EA6F8733721}" presName="vSp2" presStyleCnt="0"/>
      <dgm:spPr/>
    </dgm:pt>
    <dgm:pt modelId="{9719618D-426B-4604-B19D-C57249B21AD5}" type="pres">
      <dgm:prSet presAssocID="{21ACEBC0-5CEC-4F99-9120-9EA6F8733721}" presName="sibTrans" presStyleCnt="0"/>
      <dgm:spPr/>
    </dgm:pt>
    <dgm:pt modelId="{9BBEFB3D-7B4D-4BF5-8BC6-18CDBD0AA8F1}" type="pres">
      <dgm:prSet presAssocID="{BE471C33-8CF8-4A47-90EC-5C2C383BCAE0}" presName="compositeNode" presStyleCnt="0">
        <dgm:presLayoutVars>
          <dgm:bulletEnabled val="1"/>
        </dgm:presLayoutVars>
      </dgm:prSet>
      <dgm:spPr/>
    </dgm:pt>
    <dgm:pt modelId="{1E5486B6-B124-43B2-8160-36EA0DE1AE46}" type="pres">
      <dgm:prSet presAssocID="{BE471C33-8CF8-4A47-90EC-5C2C383BCAE0}" presName="bgRect" presStyleLbl="node1" presStyleIdx="4" presStyleCnt="5"/>
      <dgm:spPr/>
    </dgm:pt>
    <dgm:pt modelId="{98218D42-AC12-44C0-AE81-1F749941420D}" type="pres">
      <dgm:prSet presAssocID="{BE471C33-8CF8-4A47-90EC-5C2C383BCAE0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D7FA1A4D-DF49-43CD-BFCD-7075E196AD7B}" type="pres">
      <dgm:prSet presAssocID="{BE471C33-8CF8-4A47-90EC-5C2C383BCAE0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AB42903-B730-4ACE-B098-3692F9E0BC0E}" type="presOf" srcId="{E4958DDD-24C8-4FC3-A590-90E0B2D925FF}" destId="{8D18B44C-43EA-4C13-A213-D482AC672E30}" srcOrd="0" destOrd="0" presId="urn:microsoft.com/office/officeart/2005/8/layout/hProcess7"/>
    <dgm:cxn modelId="{7E08F603-2851-4F3E-A954-23D100D2F49A}" type="presOf" srcId="{751058ED-854B-4F3A-A6DE-390050925D5F}" destId="{6EDDE442-05CB-4065-9147-874F59049492}" srcOrd="0" destOrd="1" presId="urn:microsoft.com/office/officeart/2005/8/layout/hProcess7"/>
    <dgm:cxn modelId="{50718713-38CF-44E1-9D90-3A0F299E4074}" type="presOf" srcId="{CD398D43-5D4C-412D-B43B-0D7C8961FC6F}" destId="{56E2C7BA-74BF-4F32-B168-27D8B71A9017}" srcOrd="0" destOrd="2" presId="urn:microsoft.com/office/officeart/2005/8/layout/hProcess7"/>
    <dgm:cxn modelId="{1779AD1B-6781-43BD-A435-3B50162E9C0D}" type="presOf" srcId="{0CED7310-EA99-4B44-BE1E-BEDB7D6BA99D}" destId="{E2BE3F33-CE17-4D1D-A4C7-13255DF2AE30}" srcOrd="0" destOrd="2" presId="urn:microsoft.com/office/officeart/2005/8/layout/hProcess7"/>
    <dgm:cxn modelId="{D8D7CB1B-6534-4456-941B-A9B598A5B7C9}" type="presOf" srcId="{A24E2783-C5BB-466A-8948-9DB227AAB03C}" destId="{CFFC1067-11DC-4AAC-919C-1D47498F105A}" srcOrd="0" destOrd="0" presId="urn:microsoft.com/office/officeart/2005/8/layout/hProcess7"/>
    <dgm:cxn modelId="{AECFC21C-34E2-4CD6-9E01-0FB3383EED5C}" type="presOf" srcId="{88028543-45C9-4735-A570-E7DA5E5645CC}" destId="{D7FA1A4D-DF49-43CD-BFCD-7075E196AD7B}" srcOrd="0" destOrd="1" presId="urn:microsoft.com/office/officeart/2005/8/layout/hProcess7"/>
    <dgm:cxn modelId="{BD4CE824-E82E-4414-B7C5-8737D38BF29C}" srcId="{EC550B7F-6C6F-4697-ACE4-A0EA6A91DB0E}" destId="{63CB5BBF-232A-400F-92A0-39FFBE0F355E}" srcOrd="1" destOrd="0" parTransId="{0998A156-69E8-40D3-8CED-A5148365CD1F}" sibTransId="{5C13C93A-D977-4496-A26A-A373F6E426E1}"/>
    <dgm:cxn modelId="{76876627-5458-4834-BDB5-37960D72AB77}" srcId="{2971427D-32D8-4A9A-B6FF-30A0B2D0C841}" destId="{498CF686-A487-4F97-B91D-92C1CB0FB9D5}" srcOrd="1" destOrd="0" parTransId="{43A63DDF-843C-4D8B-8723-AA996654C6CE}" sibTransId="{566A288C-0F29-4A32-A930-E1A1E9A18FFF}"/>
    <dgm:cxn modelId="{895A832C-E8EB-4911-BF79-D7A664F63A94}" type="presOf" srcId="{31558962-8FD4-42E7-A0BC-E687731F9F31}" destId="{2EB3566A-0856-4A1F-B507-F497DE458808}" srcOrd="0" destOrd="0" presId="urn:microsoft.com/office/officeart/2005/8/layout/hProcess7"/>
    <dgm:cxn modelId="{8E66C72E-52E2-4FB5-A162-0ABD19F3C727}" srcId="{31558962-8FD4-42E7-A0BC-E687731F9F31}" destId="{528913B3-AD23-4511-84A0-701014CD4AFB}" srcOrd="0" destOrd="0" parTransId="{444C4BC8-7150-4BC7-8EB1-1DADA8C67476}" sibTransId="{C694DD60-5FB7-446C-BF7F-75D39294266B}"/>
    <dgm:cxn modelId="{4B4FE134-C978-4DA2-BF88-27B67D885993}" type="presOf" srcId="{B45B49BB-0E11-442D-838D-29F391BCF0EE}" destId="{56E2C7BA-74BF-4F32-B168-27D8B71A9017}" srcOrd="0" destOrd="1" presId="urn:microsoft.com/office/officeart/2005/8/layout/hProcess7"/>
    <dgm:cxn modelId="{2B76AB3D-630E-4F17-A895-AC2C7139A1E4}" type="presOf" srcId="{2971427D-32D8-4A9A-B6FF-30A0B2D0C841}" destId="{D7FA1A4D-DF49-43CD-BFCD-7075E196AD7B}" srcOrd="0" destOrd="0" presId="urn:microsoft.com/office/officeart/2005/8/layout/hProcess7"/>
    <dgm:cxn modelId="{D1921A64-E8F3-496A-BA2C-7385C781B893}" type="presOf" srcId="{42ECD39A-E95F-4438-9FE3-5FE23671503C}" destId="{83C18D9E-3C30-4AF7-B0F5-7A1B83A197BF}" srcOrd="1" destOrd="0" presId="urn:microsoft.com/office/officeart/2005/8/layout/hProcess7"/>
    <dgm:cxn modelId="{B45C4E45-2877-47B8-B14E-319D668B272A}" type="presOf" srcId="{BE471C33-8CF8-4A47-90EC-5C2C383BCAE0}" destId="{1E5486B6-B124-43B2-8160-36EA0DE1AE46}" srcOrd="0" destOrd="0" presId="urn:microsoft.com/office/officeart/2005/8/layout/hProcess7"/>
    <dgm:cxn modelId="{2A77F447-7E34-4238-B40F-4E032A26932F}" type="presOf" srcId="{D9B96FF1-177E-47A2-B60F-ADA7679417B0}" destId="{26A1D0B8-DA2C-4EAA-92FA-D7DCBE328F83}" srcOrd="0" destOrd="2" presId="urn:microsoft.com/office/officeart/2005/8/layout/hProcess7"/>
    <dgm:cxn modelId="{6DBF9B48-0345-4C89-9712-AFB534541552}" type="presOf" srcId="{879CB3D1-7AA1-486A-BABC-802D9C6046D3}" destId="{E2BE3F33-CE17-4D1D-A4C7-13255DF2AE30}" srcOrd="0" destOrd="3" presId="urn:microsoft.com/office/officeart/2005/8/layout/hProcess7"/>
    <dgm:cxn modelId="{662BC94F-EF6E-42FF-A9A6-74B020B1230C}" srcId="{208CC4AC-23A5-4F3D-92BC-5EFCE688AAFE}" destId="{2FE02878-C46E-4A51-8922-C6346D8F8ADD}" srcOrd="0" destOrd="0" parTransId="{03784574-E2D3-4AA2-9E73-E1B3AFE2724C}" sibTransId="{2C8A1E23-DEB6-4DFA-B2CB-B2D6F37B3A97}"/>
    <dgm:cxn modelId="{8DBBB370-5EE6-4842-8358-711D497F8A47}" srcId="{EC550B7F-6C6F-4697-ACE4-A0EA6A91DB0E}" destId="{751058ED-854B-4F3A-A6DE-390050925D5F}" srcOrd="0" destOrd="0" parTransId="{667CFA62-3E67-4B9C-94BD-1D4B941B2F2C}" sibTransId="{D9AA20F5-E37B-4627-9518-4A35754574FC}"/>
    <dgm:cxn modelId="{C2AEE751-9A40-4ABE-A6AD-90A2EC833146}" type="presOf" srcId="{0D6EDA6C-B0F3-4961-90AB-4CE1A3C54355}" destId="{E2BE3F33-CE17-4D1D-A4C7-13255DF2AE30}" srcOrd="0" destOrd="1" presId="urn:microsoft.com/office/officeart/2005/8/layout/hProcess7"/>
    <dgm:cxn modelId="{77FE1552-227B-4D2B-AE59-F2B549C761F4}" type="presOf" srcId="{EBA93D89-264E-43C4-85BB-1C3CF702084A}" destId="{2831872D-712B-496C-81C4-9F2B1967A95D}" srcOrd="1" destOrd="0" presId="urn:microsoft.com/office/officeart/2005/8/layout/hProcess7"/>
    <dgm:cxn modelId="{17349F73-AAB8-4CFA-A8DD-4A5CBEEB1DA6}" type="presOf" srcId="{31558962-8FD4-42E7-A0BC-E687731F9F31}" destId="{6C8D49A6-7B8F-4A17-A593-EEFA8612EB24}" srcOrd="1" destOrd="0" presId="urn:microsoft.com/office/officeart/2005/8/layout/hProcess7"/>
    <dgm:cxn modelId="{6DF18554-65EE-488D-931F-6D0091938CB0}" type="presOf" srcId="{498CF686-A487-4F97-B91D-92C1CB0FB9D5}" destId="{D7FA1A4D-DF49-43CD-BFCD-7075E196AD7B}" srcOrd="0" destOrd="2" presId="urn:microsoft.com/office/officeart/2005/8/layout/hProcess7"/>
    <dgm:cxn modelId="{64DCFD77-1757-4D21-8765-D21C58893030}" type="presOf" srcId="{BE471C33-8CF8-4A47-90EC-5C2C383BCAE0}" destId="{98218D42-AC12-44C0-AE81-1F749941420D}" srcOrd="1" destOrd="0" presId="urn:microsoft.com/office/officeart/2005/8/layout/hProcess7"/>
    <dgm:cxn modelId="{60448658-BDF3-4239-919D-D4ACA49342FD}" srcId="{BE471C33-8CF8-4A47-90EC-5C2C383BCAE0}" destId="{2971427D-32D8-4A9A-B6FF-30A0B2D0C841}" srcOrd="0" destOrd="0" parTransId="{47149FD7-FD9D-4D6B-8CE8-2FEC899EA412}" sibTransId="{1143FF12-2D73-4A91-A802-59D6E2E9E84B}"/>
    <dgm:cxn modelId="{37DF697E-ADAF-42F1-B9B6-C47B698C1DF1}" type="presOf" srcId="{AF52BD9B-5945-4398-B57F-DA52BCD168B6}" destId="{E2BE3F33-CE17-4D1D-A4C7-13255DF2AE30}" srcOrd="0" destOrd="0" presId="urn:microsoft.com/office/officeart/2005/8/layout/hProcess7"/>
    <dgm:cxn modelId="{427CCC82-2120-4AD3-AE2E-96A4DA1FEC91}" srcId="{E4958DDD-24C8-4FC3-A590-90E0B2D925FF}" destId="{BE471C33-8CF8-4A47-90EC-5C2C383BCAE0}" srcOrd="4" destOrd="0" parTransId="{4D99B58D-7DE4-486A-B548-3543EC5909E5}" sibTransId="{697C9CA2-D33A-4050-83AB-E8DF13946361}"/>
    <dgm:cxn modelId="{D437C783-3FC2-4B9F-980B-3D148DD2073C}" srcId="{528913B3-AD23-4511-84A0-701014CD4AFB}" destId="{CD398D43-5D4C-412D-B43B-0D7C8961FC6F}" srcOrd="1" destOrd="0" parTransId="{94E2C3E5-A4B7-44BB-A134-967337AC3F08}" sibTransId="{42D5C5E4-ED5D-4839-9361-C8586F2FB183}"/>
    <dgm:cxn modelId="{4FE5FF8B-EBE8-453C-8FE6-69A1A0DBEE9C}" srcId="{2971427D-32D8-4A9A-B6FF-30A0B2D0C841}" destId="{CDC36CC6-9A7B-4CF6-8A40-5369C5A2C26D}" srcOrd="2" destOrd="0" parTransId="{EAA0D170-1FB1-43BA-ABE2-9F4310DAFBA2}" sibTransId="{79659324-C723-4320-89E8-FA5E596232C0}"/>
    <dgm:cxn modelId="{39752E8F-4459-421A-9411-F7665395A69B}" type="presOf" srcId="{CDC36CC6-9A7B-4CF6-8A40-5369C5A2C26D}" destId="{D7FA1A4D-DF49-43CD-BFCD-7075E196AD7B}" srcOrd="0" destOrd="3" presId="urn:microsoft.com/office/officeart/2005/8/layout/hProcess7"/>
    <dgm:cxn modelId="{77139291-9E18-40F5-BBC0-BFF05A523594}" srcId="{528913B3-AD23-4511-84A0-701014CD4AFB}" destId="{B45B49BB-0E11-442D-838D-29F391BCF0EE}" srcOrd="0" destOrd="0" parTransId="{010C094C-7930-4830-932F-D44BB017AC8D}" sibTransId="{B425657B-24EA-465F-8992-1AEAF7042CD5}"/>
    <dgm:cxn modelId="{E9FC1F9C-A4DD-41B3-9225-05CC1CC93DAB}" srcId="{E4958DDD-24C8-4FC3-A590-90E0B2D925FF}" destId="{42ECD39A-E95F-4438-9FE3-5FE23671503C}" srcOrd="1" destOrd="0" parTransId="{2E170D76-517E-49FC-8C9A-E49A7DBBBF45}" sibTransId="{27A9C53F-2ED6-49F0-ADAE-B9BAADE176C0}"/>
    <dgm:cxn modelId="{8F2FB99E-E024-46EE-A319-1710D267465D}" type="presOf" srcId="{2FE02878-C46E-4A51-8922-C6346D8F8ADD}" destId="{26A1D0B8-DA2C-4EAA-92FA-D7DCBE328F83}" srcOrd="0" destOrd="1" presId="urn:microsoft.com/office/officeart/2005/8/layout/hProcess7"/>
    <dgm:cxn modelId="{BE4BB6A3-F522-4A9C-BFBE-0AE5851A2D8E}" srcId="{E4958DDD-24C8-4FC3-A590-90E0B2D925FF}" destId="{A24E2783-C5BB-466A-8948-9DB227AAB03C}" srcOrd="3" destOrd="0" parTransId="{C7D45503-18ED-4B06-ACAE-9F8C8A8EA5AF}" sibTransId="{21ACEBC0-5CEC-4F99-9120-9EA6F8733721}"/>
    <dgm:cxn modelId="{51A83EA8-B1C4-45BB-8695-16B2DE0A724D}" type="presOf" srcId="{42ECD39A-E95F-4438-9FE3-5FE23671503C}" destId="{AF9DB8BA-B28D-43AA-8BA4-F155D57D4B99}" srcOrd="0" destOrd="0" presId="urn:microsoft.com/office/officeart/2005/8/layout/hProcess7"/>
    <dgm:cxn modelId="{7D962BAB-BD23-4B23-990E-A1EB008F7AF4}" srcId="{E4958DDD-24C8-4FC3-A590-90E0B2D925FF}" destId="{EBA93D89-264E-43C4-85BB-1C3CF702084A}" srcOrd="0" destOrd="0" parTransId="{AF8F4571-7BD5-4EE2-ADD0-DA1B9EB42A1B}" sibTransId="{6DBE1D7A-A370-475D-819C-A7BDA1473D63}"/>
    <dgm:cxn modelId="{B6B91AAF-1E12-47D5-8B66-988342F8B054}" type="presOf" srcId="{A24E2783-C5BB-466A-8948-9DB227AAB03C}" destId="{75EA27CC-A2AE-4346-8360-77BD9430BA57}" srcOrd="1" destOrd="0" presId="urn:microsoft.com/office/officeart/2005/8/layout/hProcess7"/>
    <dgm:cxn modelId="{687D3BB7-99BD-4D39-9EF7-918E0A5321E1}" type="presOf" srcId="{EBA93D89-264E-43C4-85BB-1C3CF702084A}" destId="{1057B7F7-CE6F-48DB-BF17-BD05443A9CBC}" srcOrd="0" destOrd="0" presId="urn:microsoft.com/office/officeart/2005/8/layout/hProcess7"/>
    <dgm:cxn modelId="{CCDE8CBE-1484-4E58-AD68-81AB4E39A75B}" type="presOf" srcId="{EC550B7F-6C6F-4697-ACE4-A0EA6A91DB0E}" destId="{6EDDE442-05CB-4065-9147-874F59049492}" srcOrd="0" destOrd="0" presId="urn:microsoft.com/office/officeart/2005/8/layout/hProcess7"/>
    <dgm:cxn modelId="{73544FCD-2717-4B6A-95AA-271D7C2D9630}" type="presOf" srcId="{208CC4AC-23A5-4F3D-92BC-5EFCE688AAFE}" destId="{26A1D0B8-DA2C-4EAA-92FA-D7DCBE328F83}" srcOrd="0" destOrd="0" presId="urn:microsoft.com/office/officeart/2005/8/layout/hProcess7"/>
    <dgm:cxn modelId="{EF0276CD-DCEC-40BC-8DEB-36CC78E65E8F}" srcId="{AF52BD9B-5945-4398-B57F-DA52BCD168B6}" destId="{0D6EDA6C-B0F3-4961-90AB-4CE1A3C54355}" srcOrd="0" destOrd="0" parTransId="{3187F5CE-CEDF-4A3C-94F6-7E85A0F5C48C}" sibTransId="{466C291E-A102-4677-98FF-DA3C54381799}"/>
    <dgm:cxn modelId="{AAFCE0D2-A08A-4399-8D85-ECD1FD38B165}" srcId="{A24E2783-C5BB-466A-8948-9DB227AAB03C}" destId="{EC550B7F-6C6F-4697-ACE4-A0EA6A91DB0E}" srcOrd="0" destOrd="0" parTransId="{9DD019CF-2EB0-4260-9396-B41DF1687FE5}" sibTransId="{273409B1-6191-4804-8710-BBDCCB37238E}"/>
    <dgm:cxn modelId="{BED19BD3-2F89-4304-918F-7430A7038DAF}" srcId="{AF52BD9B-5945-4398-B57F-DA52BCD168B6}" destId="{0CED7310-EA99-4B44-BE1E-BEDB7D6BA99D}" srcOrd="1" destOrd="0" parTransId="{2694B209-7CFB-49A0-B1E7-237550CDF8F0}" sibTransId="{7F4B9197-040E-4E85-9078-30B7B6136302}"/>
    <dgm:cxn modelId="{E824F0E0-2835-4252-BA22-4831474E851E}" srcId="{42ECD39A-E95F-4438-9FE3-5FE23671503C}" destId="{208CC4AC-23A5-4F3D-92BC-5EFCE688AAFE}" srcOrd="0" destOrd="0" parTransId="{7EB2C2CF-6579-439E-AD86-42B3B7DEB572}" sibTransId="{AD151C23-B152-4E21-9F99-BBB15746D80C}"/>
    <dgm:cxn modelId="{AE96EFE4-FBCF-47A1-8C51-FAE0E59E3368}" type="presOf" srcId="{63CB5BBF-232A-400F-92A0-39FFBE0F355E}" destId="{6EDDE442-05CB-4065-9147-874F59049492}" srcOrd="0" destOrd="2" presId="urn:microsoft.com/office/officeart/2005/8/layout/hProcess7"/>
    <dgm:cxn modelId="{A71AB2E6-05EB-45C8-A7DE-AF744007D9E1}" srcId="{2971427D-32D8-4A9A-B6FF-30A0B2D0C841}" destId="{88028543-45C9-4735-A570-E7DA5E5645CC}" srcOrd="0" destOrd="0" parTransId="{392F6E6A-F622-4536-8512-EBDAC649A2F2}" sibTransId="{95E97FF3-6AA5-49A8-8930-74B33CB10EFC}"/>
    <dgm:cxn modelId="{25123DE7-6313-46BB-BA96-FD811311780F}" srcId="{AF52BD9B-5945-4398-B57F-DA52BCD168B6}" destId="{879CB3D1-7AA1-486A-BABC-802D9C6046D3}" srcOrd="2" destOrd="0" parTransId="{869436BE-1D47-4B6E-8178-103E797EF602}" sibTransId="{7EDE9204-5245-4980-A9A4-362A2B7C8B7E}"/>
    <dgm:cxn modelId="{73BA59EB-4F16-49A8-BA98-2815E468AA5B}" srcId="{208CC4AC-23A5-4F3D-92BC-5EFCE688AAFE}" destId="{D9B96FF1-177E-47A2-B60F-ADA7679417B0}" srcOrd="1" destOrd="0" parTransId="{FE4812EE-FDFD-4254-8DCB-A8190F326372}" sibTransId="{B67BA422-7CCA-407B-83FF-14925559EF9D}"/>
    <dgm:cxn modelId="{0442D5F3-20B3-4305-B848-B7D4E0EBCFA9}" srcId="{EBA93D89-264E-43C4-85BB-1C3CF702084A}" destId="{AF52BD9B-5945-4398-B57F-DA52BCD168B6}" srcOrd="0" destOrd="0" parTransId="{06CE5F3A-E1B1-4CFE-9086-B0AFF034E6AE}" sibTransId="{E430D175-76BD-4D61-A77B-E9237EBEA843}"/>
    <dgm:cxn modelId="{065D65F7-65F7-4CDF-A468-D7FCA7B768CB}" type="presOf" srcId="{528913B3-AD23-4511-84A0-701014CD4AFB}" destId="{56E2C7BA-74BF-4F32-B168-27D8B71A9017}" srcOrd="0" destOrd="0" presId="urn:microsoft.com/office/officeart/2005/8/layout/hProcess7"/>
    <dgm:cxn modelId="{EED679F8-8363-41D0-8B05-17D304032BB2}" srcId="{E4958DDD-24C8-4FC3-A590-90E0B2D925FF}" destId="{31558962-8FD4-42E7-A0BC-E687731F9F31}" srcOrd="2" destOrd="0" parTransId="{1061804A-01DC-4C8F-B113-0B70EA5D7C8C}" sibTransId="{B0D7610B-F9E6-43BC-AEAC-93223B004130}"/>
    <dgm:cxn modelId="{6993A4A1-5D3D-47A8-B597-B83CCBB5430A}" type="presParOf" srcId="{8D18B44C-43EA-4C13-A213-D482AC672E30}" destId="{5600760A-1BCF-4072-82AC-02BE65FA77E6}" srcOrd="0" destOrd="0" presId="urn:microsoft.com/office/officeart/2005/8/layout/hProcess7"/>
    <dgm:cxn modelId="{9AB4AEE0-2A34-413F-B916-7CFA45E5D287}" type="presParOf" srcId="{5600760A-1BCF-4072-82AC-02BE65FA77E6}" destId="{1057B7F7-CE6F-48DB-BF17-BD05443A9CBC}" srcOrd="0" destOrd="0" presId="urn:microsoft.com/office/officeart/2005/8/layout/hProcess7"/>
    <dgm:cxn modelId="{DEE0DFE7-B8DF-4E3D-9905-764A82A7CA2A}" type="presParOf" srcId="{5600760A-1BCF-4072-82AC-02BE65FA77E6}" destId="{2831872D-712B-496C-81C4-9F2B1967A95D}" srcOrd="1" destOrd="0" presId="urn:microsoft.com/office/officeart/2005/8/layout/hProcess7"/>
    <dgm:cxn modelId="{D1AA5A05-B1F5-40CB-9211-7D3CB66A5B8D}" type="presParOf" srcId="{5600760A-1BCF-4072-82AC-02BE65FA77E6}" destId="{E2BE3F33-CE17-4D1D-A4C7-13255DF2AE30}" srcOrd="2" destOrd="0" presId="urn:microsoft.com/office/officeart/2005/8/layout/hProcess7"/>
    <dgm:cxn modelId="{A2B1490B-79B6-4936-9FF6-8AD5A6E8B347}" type="presParOf" srcId="{8D18B44C-43EA-4C13-A213-D482AC672E30}" destId="{8E94B53C-E0D1-42B6-A0C3-B69F176B89B5}" srcOrd="1" destOrd="0" presId="urn:microsoft.com/office/officeart/2005/8/layout/hProcess7"/>
    <dgm:cxn modelId="{44C679D8-9C0B-4F1B-BAC4-A9B384EA08A2}" type="presParOf" srcId="{8D18B44C-43EA-4C13-A213-D482AC672E30}" destId="{E1783E4E-5251-4E72-B0FF-B9D0313B9344}" srcOrd="2" destOrd="0" presId="urn:microsoft.com/office/officeart/2005/8/layout/hProcess7"/>
    <dgm:cxn modelId="{B235C406-48A7-4095-9211-51A270E2601C}" type="presParOf" srcId="{E1783E4E-5251-4E72-B0FF-B9D0313B9344}" destId="{C99BD7D8-768C-4BE5-B03F-77A3345A81BA}" srcOrd="0" destOrd="0" presId="urn:microsoft.com/office/officeart/2005/8/layout/hProcess7"/>
    <dgm:cxn modelId="{11F8070A-699A-4AF4-A4E7-B482D6ECA6C5}" type="presParOf" srcId="{E1783E4E-5251-4E72-B0FF-B9D0313B9344}" destId="{916865F1-A656-4B13-B94E-8D573F6370A4}" srcOrd="1" destOrd="0" presId="urn:microsoft.com/office/officeart/2005/8/layout/hProcess7"/>
    <dgm:cxn modelId="{561E2E83-B116-4DB3-91F9-89ADA8DC91AA}" type="presParOf" srcId="{E1783E4E-5251-4E72-B0FF-B9D0313B9344}" destId="{405CCBC1-9995-49C1-9839-EF050CA55ADB}" srcOrd="2" destOrd="0" presId="urn:microsoft.com/office/officeart/2005/8/layout/hProcess7"/>
    <dgm:cxn modelId="{3A056B41-6704-43E6-A136-B065F8747DDB}" type="presParOf" srcId="{8D18B44C-43EA-4C13-A213-D482AC672E30}" destId="{9F676DB6-03D7-4339-ACE5-501F78EB9A26}" srcOrd="3" destOrd="0" presId="urn:microsoft.com/office/officeart/2005/8/layout/hProcess7"/>
    <dgm:cxn modelId="{C21935CE-F7F0-438B-B48E-9238B6A21544}" type="presParOf" srcId="{8D18B44C-43EA-4C13-A213-D482AC672E30}" destId="{80256D93-676C-4564-AB0F-68B9F850181C}" srcOrd="4" destOrd="0" presId="urn:microsoft.com/office/officeart/2005/8/layout/hProcess7"/>
    <dgm:cxn modelId="{7B1F7923-550E-46DA-83C5-B2CA29200E4A}" type="presParOf" srcId="{80256D93-676C-4564-AB0F-68B9F850181C}" destId="{AF9DB8BA-B28D-43AA-8BA4-F155D57D4B99}" srcOrd="0" destOrd="0" presId="urn:microsoft.com/office/officeart/2005/8/layout/hProcess7"/>
    <dgm:cxn modelId="{AB1F69B2-50CC-48EC-8A0E-C9833374048F}" type="presParOf" srcId="{80256D93-676C-4564-AB0F-68B9F850181C}" destId="{83C18D9E-3C30-4AF7-B0F5-7A1B83A197BF}" srcOrd="1" destOrd="0" presId="urn:microsoft.com/office/officeart/2005/8/layout/hProcess7"/>
    <dgm:cxn modelId="{F55E0236-86A4-44F1-8BB2-7C551D2D7AF0}" type="presParOf" srcId="{80256D93-676C-4564-AB0F-68B9F850181C}" destId="{26A1D0B8-DA2C-4EAA-92FA-D7DCBE328F83}" srcOrd="2" destOrd="0" presId="urn:microsoft.com/office/officeart/2005/8/layout/hProcess7"/>
    <dgm:cxn modelId="{4A321EEA-EF40-42AE-B9DC-6C14129C8C32}" type="presParOf" srcId="{8D18B44C-43EA-4C13-A213-D482AC672E30}" destId="{B2F46786-91EE-4A24-9936-11493FA515A4}" srcOrd="5" destOrd="0" presId="urn:microsoft.com/office/officeart/2005/8/layout/hProcess7"/>
    <dgm:cxn modelId="{E706C8E0-44A7-4DB2-82A3-E8D0E9CF0FB2}" type="presParOf" srcId="{8D18B44C-43EA-4C13-A213-D482AC672E30}" destId="{70613C89-48D4-4065-A5FD-22435E0F945E}" srcOrd="6" destOrd="0" presId="urn:microsoft.com/office/officeart/2005/8/layout/hProcess7"/>
    <dgm:cxn modelId="{6279D477-2D89-4450-9BE7-320D8505851C}" type="presParOf" srcId="{70613C89-48D4-4065-A5FD-22435E0F945E}" destId="{4AD05F83-2655-4729-84E2-60FB4856C7AC}" srcOrd="0" destOrd="0" presId="urn:microsoft.com/office/officeart/2005/8/layout/hProcess7"/>
    <dgm:cxn modelId="{13BD8CA1-7EB2-4E26-9462-0F454608C0DA}" type="presParOf" srcId="{70613C89-48D4-4065-A5FD-22435E0F945E}" destId="{9BEDB2A4-FFA2-4677-B69F-13CD11805043}" srcOrd="1" destOrd="0" presId="urn:microsoft.com/office/officeart/2005/8/layout/hProcess7"/>
    <dgm:cxn modelId="{5876DC73-47F3-4E61-8DC9-9F176A222CED}" type="presParOf" srcId="{70613C89-48D4-4065-A5FD-22435E0F945E}" destId="{D2610F31-8730-429E-BC03-5D3EB0833D73}" srcOrd="2" destOrd="0" presId="urn:microsoft.com/office/officeart/2005/8/layout/hProcess7"/>
    <dgm:cxn modelId="{DC65BAC3-0AB6-4E14-8534-AEFA9EF81B46}" type="presParOf" srcId="{8D18B44C-43EA-4C13-A213-D482AC672E30}" destId="{CF1CF730-6838-44A2-B7EF-1FE864B0A8E0}" srcOrd="7" destOrd="0" presId="urn:microsoft.com/office/officeart/2005/8/layout/hProcess7"/>
    <dgm:cxn modelId="{681AADF2-DC3E-427E-A748-2B057A071BEA}" type="presParOf" srcId="{8D18B44C-43EA-4C13-A213-D482AC672E30}" destId="{FBD5FA51-1B8D-4027-B02A-99D95E28C598}" srcOrd="8" destOrd="0" presId="urn:microsoft.com/office/officeart/2005/8/layout/hProcess7"/>
    <dgm:cxn modelId="{11AF0A1A-80FA-41F1-A366-F7EC639905DD}" type="presParOf" srcId="{FBD5FA51-1B8D-4027-B02A-99D95E28C598}" destId="{2EB3566A-0856-4A1F-B507-F497DE458808}" srcOrd="0" destOrd="0" presId="urn:microsoft.com/office/officeart/2005/8/layout/hProcess7"/>
    <dgm:cxn modelId="{E3D7A099-B01D-4C0F-9FC3-D047531DAA7D}" type="presParOf" srcId="{FBD5FA51-1B8D-4027-B02A-99D95E28C598}" destId="{6C8D49A6-7B8F-4A17-A593-EEFA8612EB24}" srcOrd="1" destOrd="0" presId="urn:microsoft.com/office/officeart/2005/8/layout/hProcess7"/>
    <dgm:cxn modelId="{82307C1D-AB44-4AFA-814A-130B19DBCA5B}" type="presParOf" srcId="{FBD5FA51-1B8D-4027-B02A-99D95E28C598}" destId="{56E2C7BA-74BF-4F32-B168-27D8B71A9017}" srcOrd="2" destOrd="0" presId="urn:microsoft.com/office/officeart/2005/8/layout/hProcess7"/>
    <dgm:cxn modelId="{31B14575-CA03-4C42-92FD-28119C2A6DC1}" type="presParOf" srcId="{8D18B44C-43EA-4C13-A213-D482AC672E30}" destId="{B1FFA9C8-05B9-4E4A-94D0-B352803D9C6C}" srcOrd="9" destOrd="0" presId="urn:microsoft.com/office/officeart/2005/8/layout/hProcess7"/>
    <dgm:cxn modelId="{DF52C531-9A62-431E-AADB-094CEEF7321F}" type="presParOf" srcId="{8D18B44C-43EA-4C13-A213-D482AC672E30}" destId="{F7AF28AC-6907-44DB-A8A7-459FEF8DBA3A}" srcOrd="10" destOrd="0" presId="urn:microsoft.com/office/officeart/2005/8/layout/hProcess7"/>
    <dgm:cxn modelId="{048ECC78-6DA8-4BEF-8EB0-8559DFC9A7E5}" type="presParOf" srcId="{F7AF28AC-6907-44DB-A8A7-459FEF8DBA3A}" destId="{97907D8C-6B02-4AAE-9925-5D8AD7C45F1D}" srcOrd="0" destOrd="0" presId="urn:microsoft.com/office/officeart/2005/8/layout/hProcess7"/>
    <dgm:cxn modelId="{F5362A32-DA7B-45CB-99D0-5D36CAA6F807}" type="presParOf" srcId="{F7AF28AC-6907-44DB-A8A7-459FEF8DBA3A}" destId="{85AE50F1-9DA6-4E01-AAC8-459DD7BA5A59}" srcOrd="1" destOrd="0" presId="urn:microsoft.com/office/officeart/2005/8/layout/hProcess7"/>
    <dgm:cxn modelId="{CD846C44-2FE2-4C8B-9801-932797F14F41}" type="presParOf" srcId="{F7AF28AC-6907-44DB-A8A7-459FEF8DBA3A}" destId="{1A203D3F-EF21-4EA8-A2BA-1CB71C65C755}" srcOrd="2" destOrd="0" presId="urn:microsoft.com/office/officeart/2005/8/layout/hProcess7"/>
    <dgm:cxn modelId="{624B1A3C-EB08-4CE8-89BC-5946C06E690D}" type="presParOf" srcId="{8D18B44C-43EA-4C13-A213-D482AC672E30}" destId="{8419F502-AFAD-485D-BDEE-1CF3D558C250}" srcOrd="11" destOrd="0" presId="urn:microsoft.com/office/officeart/2005/8/layout/hProcess7"/>
    <dgm:cxn modelId="{41015487-69D9-4E91-856D-A29E3B917F8B}" type="presParOf" srcId="{8D18B44C-43EA-4C13-A213-D482AC672E30}" destId="{FE9A625B-97F9-4722-88FE-673D14399C90}" srcOrd="12" destOrd="0" presId="urn:microsoft.com/office/officeart/2005/8/layout/hProcess7"/>
    <dgm:cxn modelId="{239D78CC-7892-4EDD-88C2-C8B931332C7D}" type="presParOf" srcId="{FE9A625B-97F9-4722-88FE-673D14399C90}" destId="{CFFC1067-11DC-4AAC-919C-1D47498F105A}" srcOrd="0" destOrd="0" presId="urn:microsoft.com/office/officeart/2005/8/layout/hProcess7"/>
    <dgm:cxn modelId="{03E62F3C-D11E-4095-AF40-218FCA89FA11}" type="presParOf" srcId="{FE9A625B-97F9-4722-88FE-673D14399C90}" destId="{75EA27CC-A2AE-4346-8360-77BD9430BA57}" srcOrd="1" destOrd="0" presId="urn:microsoft.com/office/officeart/2005/8/layout/hProcess7"/>
    <dgm:cxn modelId="{C891A56E-4F7A-42CA-8C78-7CE364FE65A5}" type="presParOf" srcId="{FE9A625B-97F9-4722-88FE-673D14399C90}" destId="{6EDDE442-05CB-4065-9147-874F59049492}" srcOrd="2" destOrd="0" presId="urn:microsoft.com/office/officeart/2005/8/layout/hProcess7"/>
    <dgm:cxn modelId="{673C683B-2CAB-4ABA-A721-4FA66044CD8E}" type="presParOf" srcId="{8D18B44C-43EA-4C13-A213-D482AC672E30}" destId="{08E741BC-9940-4D06-803F-65E18CF4BD52}" srcOrd="13" destOrd="0" presId="urn:microsoft.com/office/officeart/2005/8/layout/hProcess7"/>
    <dgm:cxn modelId="{D9A02C35-972A-47E0-BA29-90402CB3C200}" type="presParOf" srcId="{8D18B44C-43EA-4C13-A213-D482AC672E30}" destId="{DB4A1F06-27D4-4E6F-9A44-427AAFFA1502}" srcOrd="14" destOrd="0" presId="urn:microsoft.com/office/officeart/2005/8/layout/hProcess7"/>
    <dgm:cxn modelId="{D55C3B63-AF78-45F9-B89F-BDDE3B39C7DD}" type="presParOf" srcId="{DB4A1F06-27D4-4E6F-9A44-427AAFFA1502}" destId="{EBDF15A4-07D2-48A2-AF28-9BD8CBCDDA0A}" srcOrd="0" destOrd="0" presId="urn:microsoft.com/office/officeart/2005/8/layout/hProcess7"/>
    <dgm:cxn modelId="{6B2C4AD1-3963-4E87-8FF3-FE8013CD77F0}" type="presParOf" srcId="{DB4A1F06-27D4-4E6F-9A44-427AAFFA1502}" destId="{1D18F27F-79CF-488F-9BBF-B9580CD179A4}" srcOrd="1" destOrd="0" presId="urn:microsoft.com/office/officeart/2005/8/layout/hProcess7"/>
    <dgm:cxn modelId="{0E846A1E-6C9A-4FAD-BDEF-DA8C24F89958}" type="presParOf" srcId="{DB4A1F06-27D4-4E6F-9A44-427AAFFA1502}" destId="{AD9ACDBA-DF9F-4CA7-9C99-8A9DF04D8077}" srcOrd="2" destOrd="0" presId="urn:microsoft.com/office/officeart/2005/8/layout/hProcess7"/>
    <dgm:cxn modelId="{F5F95529-FCC1-408A-958F-FAF69668BE15}" type="presParOf" srcId="{8D18B44C-43EA-4C13-A213-D482AC672E30}" destId="{9719618D-426B-4604-B19D-C57249B21AD5}" srcOrd="15" destOrd="0" presId="urn:microsoft.com/office/officeart/2005/8/layout/hProcess7"/>
    <dgm:cxn modelId="{FBB94A90-BB7E-4372-B83E-8495B6D27610}" type="presParOf" srcId="{8D18B44C-43EA-4C13-A213-D482AC672E30}" destId="{9BBEFB3D-7B4D-4BF5-8BC6-18CDBD0AA8F1}" srcOrd="16" destOrd="0" presId="urn:microsoft.com/office/officeart/2005/8/layout/hProcess7"/>
    <dgm:cxn modelId="{82EE7B5B-FAEF-4722-81FE-76D9AE806A47}" type="presParOf" srcId="{9BBEFB3D-7B4D-4BF5-8BC6-18CDBD0AA8F1}" destId="{1E5486B6-B124-43B2-8160-36EA0DE1AE46}" srcOrd="0" destOrd="0" presId="urn:microsoft.com/office/officeart/2005/8/layout/hProcess7"/>
    <dgm:cxn modelId="{D4CCFFE8-1D63-4A91-9E09-86710B39A5BD}" type="presParOf" srcId="{9BBEFB3D-7B4D-4BF5-8BC6-18CDBD0AA8F1}" destId="{98218D42-AC12-44C0-AE81-1F749941420D}" srcOrd="1" destOrd="0" presId="urn:microsoft.com/office/officeart/2005/8/layout/hProcess7"/>
    <dgm:cxn modelId="{5303D1AB-AD52-4C00-94B7-42F457C62238}" type="presParOf" srcId="{9BBEFB3D-7B4D-4BF5-8BC6-18CDBD0AA8F1}" destId="{D7FA1A4D-DF49-43CD-BFCD-7075E196AD7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5B089-7D69-4D5A-B2FE-48C3DCEE9691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A9D925D1-D6B7-4349-BF6C-FF8481FB037C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Gammel magt</a:t>
          </a:r>
        </a:p>
      </dgm:t>
    </dgm:pt>
    <dgm:pt modelId="{B8DD8642-72F3-4A53-86C6-6D6040967B21}" type="parTrans" cxnId="{B9C0DE50-C142-4559-A9B7-A673AB1836BE}">
      <dgm:prSet/>
      <dgm:spPr/>
      <dgm:t>
        <a:bodyPr/>
        <a:lstStyle/>
        <a:p>
          <a:endParaRPr lang="da-DK"/>
        </a:p>
      </dgm:t>
    </dgm:pt>
    <dgm:pt modelId="{FB1AD68F-3F9C-4C8E-A997-1E094254B1D5}" type="sibTrans" cxnId="{B9C0DE50-C142-4559-A9B7-A673AB1836BE}">
      <dgm:prSet/>
      <dgm:spPr/>
      <dgm:t>
        <a:bodyPr/>
        <a:lstStyle/>
        <a:p>
          <a:endParaRPr lang="da-DK"/>
        </a:p>
      </dgm:t>
    </dgm:pt>
    <dgm:pt modelId="{BB133A07-67B8-46BE-B2BC-938F0232E58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Ny magt</a:t>
          </a:r>
        </a:p>
      </dgm:t>
    </dgm:pt>
    <dgm:pt modelId="{4EC04CDA-7132-4B77-B790-E631A2B0AAF2}" type="parTrans" cxnId="{EEC11D73-EB5C-4FAE-B6E0-6815C36FEE2A}">
      <dgm:prSet/>
      <dgm:spPr/>
      <dgm:t>
        <a:bodyPr/>
        <a:lstStyle/>
        <a:p>
          <a:endParaRPr lang="da-DK"/>
        </a:p>
      </dgm:t>
    </dgm:pt>
    <dgm:pt modelId="{CFA06550-AFF0-43CB-B9F3-1878F03CA779}" type="sibTrans" cxnId="{EEC11D73-EB5C-4FAE-B6E0-6815C36FEE2A}">
      <dgm:prSet/>
      <dgm:spPr/>
      <dgm:t>
        <a:bodyPr/>
        <a:lstStyle/>
        <a:p>
          <a:endParaRPr lang="da-DK"/>
        </a:p>
      </dgm:t>
    </dgm:pt>
    <dgm:pt modelId="{5B6216A1-EE84-4C32-9D3C-6E0388E169F0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Elitær</a:t>
          </a:r>
        </a:p>
      </dgm:t>
    </dgm:pt>
    <dgm:pt modelId="{C1EE6E06-79AE-475A-9B79-D8EDF96978F6}" type="parTrans" cxnId="{1FA64EC2-D775-46FC-800D-EA720581F3A2}">
      <dgm:prSet/>
      <dgm:spPr/>
      <dgm:t>
        <a:bodyPr/>
        <a:lstStyle/>
        <a:p>
          <a:endParaRPr lang="da-DK"/>
        </a:p>
      </dgm:t>
    </dgm:pt>
    <dgm:pt modelId="{764E6706-91C6-49AB-9E44-C428752D6FBA}" type="sibTrans" cxnId="{1FA64EC2-D775-46FC-800D-EA720581F3A2}">
      <dgm:prSet/>
      <dgm:spPr/>
      <dgm:t>
        <a:bodyPr/>
        <a:lstStyle/>
        <a:p>
          <a:endParaRPr lang="da-DK"/>
        </a:p>
      </dgm:t>
    </dgm:pt>
    <dgm:pt modelId="{8686DC08-475C-4769-9EB5-7654A97376C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Få magthavere</a:t>
          </a:r>
        </a:p>
      </dgm:t>
    </dgm:pt>
    <dgm:pt modelId="{9E9D714F-656B-456F-A09C-6C75C633F3CA}" type="parTrans" cxnId="{45D32E28-237D-4099-8CD4-DA31ED013951}">
      <dgm:prSet/>
      <dgm:spPr/>
      <dgm:t>
        <a:bodyPr/>
        <a:lstStyle/>
        <a:p>
          <a:endParaRPr lang="da-DK"/>
        </a:p>
      </dgm:t>
    </dgm:pt>
    <dgm:pt modelId="{C86D737B-9232-4F52-ACCC-95A3C5FD4F09}" type="sibTrans" cxnId="{45D32E28-237D-4099-8CD4-DA31ED013951}">
      <dgm:prSet/>
      <dgm:spPr/>
      <dgm:t>
        <a:bodyPr/>
        <a:lstStyle/>
        <a:p>
          <a:endParaRPr lang="da-DK"/>
        </a:p>
      </dgm:t>
    </dgm:pt>
    <dgm:pt modelId="{206D040F-3950-4B3E-B09B-2E9153DA29E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Bevogtet og svær tilgængelig</a:t>
          </a:r>
        </a:p>
      </dgm:t>
    </dgm:pt>
    <dgm:pt modelId="{1177B658-B2EB-4ED4-B32A-C9CF21526A86}" type="parTrans" cxnId="{BB9E5CDB-5D54-46DE-83ED-331CBA2E92A0}">
      <dgm:prSet/>
      <dgm:spPr/>
      <dgm:t>
        <a:bodyPr/>
        <a:lstStyle/>
        <a:p>
          <a:endParaRPr lang="da-DK"/>
        </a:p>
      </dgm:t>
    </dgm:pt>
    <dgm:pt modelId="{4FAB0F2E-810E-4EA0-A2CD-DD3650568F45}" type="sibTrans" cxnId="{BB9E5CDB-5D54-46DE-83ED-331CBA2E92A0}">
      <dgm:prSet/>
      <dgm:spPr/>
      <dgm:t>
        <a:bodyPr/>
        <a:lstStyle/>
        <a:p>
          <a:endParaRPr lang="da-DK"/>
        </a:p>
      </dgm:t>
    </dgm:pt>
    <dgm:pt modelId="{D6CC277F-23F8-40DC-8208-CF9A3197EDB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Spredt og </a:t>
          </a:r>
          <a:r>
            <a:rPr lang="da-DK" dirty="0" err="1">
              <a:solidFill>
                <a:schemeClr val="bg1"/>
              </a:solidFill>
            </a:rPr>
            <a:t>diverst</a:t>
          </a:r>
          <a:endParaRPr lang="da-DK" dirty="0">
            <a:solidFill>
              <a:schemeClr val="bg1"/>
            </a:solidFill>
          </a:endParaRPr>
        </a:p>
      </dgm:t>
    </dgm:pt>
    <dgm:pt modelId="{4889229A-7EAA-4E67-8B8A-147BF6CCB831}" type="parTrans" cxnId="{02EFE2D7-A03C-4269-93FB-BE19F3D79109}">
      <dgm:prSet/>
      <dgm:spPr/>
      <dgm:t>
        <a:bodyPr/>
        <a:lstStyle/>
        <a:p>
          <a:endParaRPr lang="da-DK"/>
        </a:p>
      </dgm:t>
    </dgm:pt>
    <dgm:pt modelId="{65A14B32-AEFE-4826-ADAD-2A8C6765BB2D}" type="sibTrans" cxnId="{02EFE2D7-A03C-4269-93FB-BE19F3D79109}">
      <dgm:prSet/>
      <dgm:spPr/>
      <dgm:t>
        <a:bodyPr/>
        <a:lstStyle/>
        <a:p>
          <a:endParaRPr lang="da-DK"/>
        </a:p>
      </dgm:t>
    </dgm:pt>
    <dgm:pt modelId="{E52D3704-15D0-49FA-9380-A8324C17FF42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Åben og inddragende</a:t>
          </a:r>
        </a:p>
      </dgm:t>
    </dgm:pt>
    <dgm:pt modelId="{D8FAFC7D-BDE3-4C8D-A0F3-8F38F8CFE43A}" type="parTrans" cxnId="{A25F741E-61B2-432F-B4C1-CA8D61616EF2}">
      <dgm:prSet/>
      <dgm:spPr/>
      <dgm:t>
        <a:bodyPr/>
        <a:lstStyle/>
        <a:p>
          <a:endParaRPr lang="da-DK"/>
        </a:p>
      </dgm:t>
    </dgm:pt>
    <dgm:pt modelId="{C8DCDE86-FF22-482C-B532-E0BA5B95EE33}" type="sibTrans" cxnId="{A25F741E-61B2-432F-B4C1-CA8D61616EF2}">
      <dgm:prSet/>
      <dgm:spPr/>
      <dgm:t>
        <a:bodyPr/>
        <a:lstStyle/>
        <a:p>
          <a:endParaRPr lang="da-DK"/>
        </a:p>
      </dgm:t>
    </dgm:pt>
    <dgm:pt modelId="{5343A85A-737B-41C4-81F0-C890070C5BE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Kanalisering af ”magten” videre</a:t>
          </a:r>
        </a:p>
      </dgm:t>
    </dgm:pt>
    <dgm:pt modelId="{BF0D11DC-4DB2-44C9-A52E-446F44EAF658}" type="parTrans" cxnId="{C2578397-68B2-4A84-A5CC-B86E72A2DBFB}">
      <dgm:prSet/>
      <dgm:spPr/>
      <dgm:t>
        <a:bodyPr/>
        <a:lstStyle/>
        <a:p>
          <a:endParaRPr lang="da-DK"/>
        </a:p>
      </dgm:t>
    </dgm:pt>
    <dgm:pt modelId="{FBDA875A-C0CC-447B-99E1-AFBA8D52BABA}" type="sibTrans" cxnId="{C2578397-68B2-4A84-A5CC-B86E72A2DBFB}">
      <dgm:prSet/>
      <dgm:spPr/>
      <dgm:t>
        <a:bodyPr/>
        <a:lstStyle/>
        <a:p>
          <a:endParaRPr lang="da-DK"/>
        </a:p>
      </dgm:t>
    </dgm:pt>
    <dgm:pt modelId="{A1D01855-825E-4331-8B98-79AF91CDDBC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Konkurrence / Konkurrenter</a:t>
          </a:r>
        </a:p>
      </dgm:t>
    </dgm:pt>
    <dgm:pt modelId="{452C2C3F-530A-4CD6-A0C4-4D07F36722B6}" type="parTrans" cxnId="{18B6770E-1B89-4CC8-AF63-E2D11228B4D9}">
      <dgm:prSet/>
      <dgm:spPr/>
      <dgm:t>
        <a:bodyPr/>
        <a:lstStyle/>
        <a:p>
          <a:endParaRPr lang="da-DK"/>
        </a:p>
      </dgm:t>
    </dgm:pt>
    <dgm:pt modelId="{15816DB1-7E2D-423B-8B46-B94D60B97AE4}" type="sibTrans" cxnId="{18B6770E-1B89-4CC8-AF63-E2D11228B4D9}">
      <dgm:prSet/>
      <dgm:spPr/>
      <dgm:t>
        <a:bodyPr/>
        <a:lstStyle/>
        <a:p>
          <a:endParaRPr lang="da-DK"/>
        </a:p>
      </dgm:t>
    </dgm:pt>
    <dgm:pt modelId="{958F12B9-E921-4F3E-876E-35CF49B9AF11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Samarbejde &amp; partnerskaber</a:t>
          </a:r>
        </a:p>
      </dgm:t>
    </dgm:pt>
    <dgm:pt modelId="{006726DD-C775-4469-97AF-2A1581EA7DCB}" type="parTrans" cxnId="{AE42DE27-2639-40E9-BDF5-C851230F4884}">
      <dgm:prSet/>
      <dgm:spPr/>
      <dgm:t>
        <a:bodyPr/>
        <a:lstStyle/>
        <a:p>
          <a:endParaRPr lang="da-DK"/>
        </a:p>
      </dgm:t>
    </dgm:pt>
    <dgm:pt modelId="{C2FD1281-59DE-4190-BF1C-21F33384DC34}" type="sibTrans" cxnId="{AE42DE27-2639-40E9-BDF5-C851230F4884}">
      <dgm:prSet/>
      <dgm:spPr/>
      <dgm:t>
        <a:bodyPr/>
        <a:lstStyle/>
        <a:p>
          <a:endParaRPr lang="da-DK"/>
        </a:p>
      </dgm:t>
    </dgm:pt>
    <dgm:pt modelId="{8DC44B0A-97A8-4405-B7FF-C484450BDDF9}" type="pres">
      <dgm:prSet presAssocID="{7005B089-7D69-4D5A-B2FE-48C3DCEE9691}" presName="diagram" presStyleCnt="0">
        <dgm:presLayoutVars>
          <dgm:dir/>
          <dgm:resizeHandles val="exact"/>
        </dgm:presLayoutVars>
      </dgm:prSet>
      <dgm:spPr/>
    </dgm:pt>
    <dgm:pt modelId="{CBBCCECB-E14E-440C-B127-C524F805CABC}" type="pres">
      <dgm:prSet presAssocID="{A9D925D1-D6B7-4349-BF6C-FF8481FB037C}" presName="arrow" presStyleLbl="node1" presStyleIdx="0" presStyleCnt="2" custRadScaleRad="63352" custRadScaleInc="-526">
        <dgm:presLayoutVars>
          <dgm:bulletEnabled val="1"/>
        </dgm:presLayoutVars>
      </dgm:prSet>
      <dgm:spPr/>
    </dgm:pt>
    <dgm:pt modelId="{86478E37-8582-492D-85AF-59463CBE350B}" type="pres">
      <dgm:prSet presAssocID="{BB133A07-67B8-46BE-B2BC-938F0232E58E}" presName="arrow" presStyleLbl="node1" presStyleIdx="1" presStyleCnt="2" custRadScaleRad="30038" custRadScaleInc="-222">
        <dgm:presLayoutVars>
          <dgm:bulletEnabled val="1"/>
        </dgm:presLayoutVars>
      </dgm:prSet>
      <dgm:spPr/>
    </dgm:pt>
  </dgm:ptLst>
  <dgm:cxnLst>
    <dgm:cxn modelId="{18B6770E-1B89-4CC8-AF63-E2D11228B4D9}" srcId="{A9D925D1-D6B7-4349-BF6C-FF8481FB037C}" destId="{A1D01855-825E-4331-8B98-79AF91CDDBCB}" srcOrd="3" destOrd="0" parTransId="{452C2C3F-530A-4CD6-A0C4-4D07F36722B6}" sibTransId="{15816DB1-7E2D-423B-8B46-B94D60B97AE4}"/>
    <dgm:cxn modelId="{A25F741E-61B2-432F-B4C1-CA8D61616EF2}" srcId="{BB133A07-67B8-46BE-B2BC-938F0232E58E}" destId="{E52D3704-15D0-49FA-9380-A8324C17FF42}" srcOrd="1" destOrd="0" parTransId="{D8FAFC7D-BDE3-4C8D-A0F3-8F38F8CFE43A}" sibTransId="{C8DCDE86-FF22-482C-B532-E0BA5B95EE33}"/>
    <dgm:cxn modelId="{AE42DE27-2639-40E9-BDF5-C851230F4884}" srcId="{BB133A07-67B8-46BE-B2BC-938F0232E58E}" destId="{958F12B9-E921-4F3E-876E-35CF49B9AF11}" srcOrd="3" destOrd="0" parTransId="{006726DD-C775-4469-97AF-2A1581EA7DCB}" sibTransId="{C2FD1281-59DE-4190-BF1C-21F33384DC34}"/>
    <dgm:cxn modelId="{45D32E28-237D-4099-8CD4-DA31ED013951}" srcId="{A9D925D1-D6B7-4349-BF6C-FF8481FB037C}" destId="{8686DC08-475C-4769-9EB5-7654A97376CE}" srcOrd="1" destOrd="0" parTransId="{9E9D714F-656B-456F-A09C-6C75C633F3CA}" sibTransId="{C86D737B-9232-4F52-ACCC-95A3C5FD4F09}"/>
    <dgm:cxn modelId="{3CAD693F-8167-4A85-8314-8CFEA7ED5CB9}" type="presOf" srcId="{8686DC08-475C-4769-9EB5-7654A97376CE}" destId="{CBBCCECB-E14E-440C-B127-C524F805CABC}" srcOrd="0" destOrd="2" presId="urn:microsoft.com/office/officeart/2005/8/layout/arrow5"/>
    <dgm:cxn modelId="{9B89BA61-7AC7-4AD5-94A9-2BA8E2B87ABE}" type="presOf" srcId="{5B6216A1-EE84-4C32-9D3C-6E0388E169F0}" destId="{CBBCCECB-E14E-440C-B127-C524F805CABC}" srcOrd="0" destOrd="1" presId="urn:microsoft.com/office/officeart/2005/8/layout/arrow5"/>
    <dgm:cxn modelId="{8E439242-DDE8-4BE1-B288-A4D963C4A8C6}" type="presOf" srcId="{BB133A07-67B8-46BE-B2BC-938F0232E58E}" destId="{86478E37-8582-492D-85AF-59463CBE350B}" srcOrd="0" destOrd="0" presId="urn:microsoft.com/office/officeart/2005/8/layout/arrow5"/>
    <dgm:cxn modelId="{F864424B-7CC3-463C-A104-1C31119A9DD0}" type="presOf" srcId="{E52D3704-15D0-49FA-9380-A8324C17FF42}" destId="{86478E37-8582-492D-85AF-59463CBE350B}" srcOrd="0" destOrd="2" presId="urn:microsoft.com/office/officeart/2005/8/layout/arrow5"/>
    <dgm:cxn modelId="{1978794C-D317-48DB-916D-D58AA990AF5A}" type="presOf" srcId="{206D040F-3950-4B3E-B09B-2E9153DA29EE}" destId="{CBBCCECB-E14E-440C-B127-C524F805CABC}" srcOrd="0" destOrd="3" presId="urn:microsoft.com/office/officeart/2005/8/layout/arrow5"/>
    <dgm:cxn modelId="{B9C0DE50-C142-4559-A9B7-A673AB1836BE}" srcId="{7005B089-7D69-4D5A-B2FE-48C3DCEE9691}" destId="{A9D925D1-D6B7-4349-BF6C-FF8481FB037C}" srcOrd="0" destOrd="0" parTransId="{B8DD8642-72F3-4A53-86C6-6D6040967B21}" sibTransId="{FB1AD68F-3F9C-4C8E-A997-1E094254B1D5}"/>
    <dgm:cxn modelId="{EEC11D73-EB5C-4FAE-B6E0-6815C36FEE2A}" srcId="{7005B089-7D69-4D5A-B2FE-48C3DCEE9691}" destId="{BB133A07-67B8-46BE-B2BC-938F0232E58E}" srcOrd="1" destOrd="0" parTransId="{4EC04CDA-7132-4B77-B790-E631A2B0AAF2}" sibTransId="{CFA06550-AFF0-43CB-B9F3-1878F03CA779}"/>
    <dgm:cxn modelId="{5A229D54-1DCD-450E-BA7C-900CAF464987}" type="presOf" srcId="{5343A85A-737B-41C4-81F0-C890070C5BEB}" destId="{86478E37-8582-492D-85AF-59463CBE350B}" srcOrd="0" destOrd="3" presId="urn:microsoft.com/office/officeart/2005/8/layout/arrow5"/>
    <dgm:cxn modelId="{B6BD5059-FA1B-4899-AA15-A1E508037F8B}" type="presOf" srcId="{D6CC277F-23F8-40DC-8208-CF9A3197EDBB}" destId="{86478E37-8582-492D-85AF-59463CBE350B}" srcOrd="0" destOrd="1" presId="urn:microsoft.com/office/officeart/2005/8/layout/arrow5"/>
    <dgm:cxn modelId="{9D3A8B84-0A45-48A6-8485-C8008F2237CE}" type="presOf" srcId="{A9D925D1-D6B7-4349-BF6C-FF8481FB037C}" destId="{CBBCCECB-E14E-440C-B127-C524F805CABC}" srcOrd="0" destOrd="0" presId="urn:microsoft.com/office/officeart/2005/8/layout/arrow5"/>
    <dgm:cxn modelId="{C2578397-68B2-4A84-A5CC-B86E72A2DBFB}" srcId="{BB133A07-67B8-46BE-B2BC-938F0232E58E}" destId="{5343A85A-737B-41C4-81F0-C890070C5BEB}" srcOrd="2" destOrd="0" parTransId="{BF0D11DC-4DB2-44C9-A52E-446F44EAF658}" sibTransId="{FBDA875A-C0CC-447B-99E1-AFBA8D52BABA}"/>
    <dgm:cxn modelId="{7D058EA2-C506-4447-9CDD-69EA0BA448CB}" type="presOf" srcId="{7005B089-7D69-4D5A-B2FE-48C3DCEE9691}" destId="{8DC44B0A-97A8-4405-B7FF-C484450BDDF9}" srcOrd="0" destOrd="0" presId="urn:microsoft.com/office/officeart/2005/8/layout/arrow5"/>
    <dgm:cxn modelId="{095A61B8-157C-48A8-AE56-A1B6FB46B6BF}" type="presOf" srcId="{A1D01855-825E-4331-8B98-79AF91CDDBCB}" destId="{CBBCCECB-E14E-440C-B127-C524F805CABC}" srcOrd="0" destOrd="4" presId="urn:microsoft.com/office/officeart/2005/8/layout/arrow5"/>
    <dgm:cxn modelId="{1FA64EC2-D775-46FC-800D-EA720581F3A2}" srcId="{A9D925D1-D6B7-4349-BF6C-FF8481FB037C}" destId="{5B6216A1-EE84-4C32-9D3C-6E0388E169F0}" srcOrd="0" destOrd="0" parTransId="{C1EE6E06-79AE-475A-9B79-D8EDF96978F6}" sibTransId="{764E6706-91C6-49AB-9E44-C428752D6FBA}"/>
    <dgm:cxn modelId="{D884C2CB-5F2F-4530-B095-34843F959C1F}" type="presOf" srcId="{958F12B9-E921-4F3E-876E-35CF49B9AF11}" destId="{86478E37-8582-492D-85AF-59463CBE350B}" srcOrd="0" destOrd="4" presId="urn:microsoft.com/office/officeart/2005/8/layout/arrow5"/>
    <dgm:cxn modelId="{02EFE2D7-A03C-4269-93FB-BE19F3D79109}" srcId="{BB133A07-67B8-46BE-B2BC-938F0232E58E}" destId="{D6CC277F-23F8-40DC-8208-CF9A3197EDBB}" srcOrd="0" destOrd="0" parTransId="{4889229A-7EAA-4E67-8B8A-147BF6CCB831}" sibTransId="{65A14B32-AEFE-4826-ADAD-2A8C6765BB2D}"/>
    <dgm:cxn modelId="{BB9E5CDB-5D54-46DE-83ED-331CBA2E92A0}" srcId="{A9D925D1-D6B7-4349-BF6C-FF8481FB037C}" destId="{206D040F-3950-4B3E-B09B-2E9153DA29EE}" srcOrd="2" destOrd="0" parTransId="{1177B658-B2EB-4ED4-B32A-C9CF21526A86}" sibTransId="{4FAB0F2E-810E-4EA0-A2CD-DD3650568F45}"/>
    <dgm:cxn modelId="{4873E785-9DC2-407B-B93E-CB4B483D0FCB}" type="presParOf" srcId="{8DC44B0A-97A8-4405-B7FF-C484450BDDF9}" destId="{CBBCCECB-E14E-440C-B127-C524F805CABC}" srcOrd="0" destOrd="0" presId="urn:microsoft.com/office/officeart/2005/8/layout/arrow5"/>
    <dgm:cxn modelId="{7EA45965-9AF4-4FD9-9C2E-21D70F72DE97}" type="presParOf" srcId="{8DC44B0A-97A8-4405-B7FF-C484450BDDF9}" destId="{86478E37-8582-492D-85AF-59463CBE350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A719C-9581-44CE-AC29-AECBD08AC3A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D10D659-8BC1-445E-A20F-5ED61D484E81}">
      <dgm:prSet phldrT="[Tekst]"/>
      <dgm:spPr/>
      <dgm:t>
        <a:bodyPr/>
        <a:lstStyle/>
        <a:p>
          <a:r>
            <a:rPr lang="da-DK"/>
            <a:t>1. projekt-afklaring</a:t>
          </a:r>
        </a:p>
      </dgm:t>
    </dgm:pt>
    <dgm:pt modelId="{82E51824-FA9B-4D83-B548-A25141DCDDC8}" type="parTrans" cxnId="{F2761929-EC0F-420A-8E7F-5CBB17962DCB}">
      <dgm:prSet/>
      <dgm:spPr/>
      <dgm:t>
        <a:bodyPr/>
        <a:lstStyle/>
        <a:p>
          <a:endParaRPr lang="da-DK"/>
        </a:p>
      </dgm:t>
    </dgm:pt>
    <dgm:pt modelId="{BC04ED42-5E6F-4265-BE50-D47D87AA2723}" type="sibTrans" cxnId="{F2761929-EC0F-420A-8E7F-5CBB17962DCB}">
      <dgm:prSet/>
      <dgm:spPr/>
      <dgm:t>
        <a:bodyPr/>
        <a:lstStyle/>
        <a:p>
          <a:endParaRPr lang="da-DK"/>
        </a:p>
      </dgm:t>
    </dgm:pt>
    <dgm:pt modelId="{BFF282A9-AA73-4523-929F-850586ACE098}">
      <dgm:prSet/>
      <dgm:spPr/>
      <dgm:t>
        <a:bodyPr/>
        <a:lstStyle/>
        <a:p>
          <a:r>
            <a:rPr lang="da-DK"/>
            <a:t>2. Fonds-muligheder</a:t>
          </a:r>
        </a:p>
      </dgm:t>
    </dgm:pt>
    <dgm:pt modelId="{4B7F83B7-93AC-4FFE-880C-378259ED74E4}" type="parTrans" cxnId="{9F6FCA49-8041-470C-85FF-3D9152C2DE74}">
      <dgm:prSet/>
      <dgm:spPr/>
      <dgm:t>
        <a:bodyPr/>
        <a:lstStyle/>
        <a:p>
          <a:endParaRPr lang="da-DK"/>
        </a:p>
      </dgm:t>
    </dgm:pt>
    <dgm:pt modelId="{AED875B9-4C99-43A7-B179-C61EEBB54207}" type="sibTrans" cxnId="{9F6FCA49-8041-470C-85FF-3D9152C2DE74}">
      <dgm:prSet/>
      <dgm:spPr/>
      <dgm:t>
        <a:bodyPr/>
        <a:lstStyle/>
        <a:p>
          <a:endParaRPr lang="da-DK"/>
        </a:p>
      </dgm:t>
    </dgm:pt>
    <dgm:pt modelId="{4009451F-25D9-4AAD-83AC-46CDEA89E7DE}">
      <dgm:prSet/>
      <dgm:spPr/>
      <dgm:t>
        <a:bodyPr/>
        <a:lstStyle/>
        <a:p>
          <a:r>
            <a:rPr lang="da-DK"/>
            <a:t>3. "Slidte skosåler og cykeldæk"</a:t>
          </a:r>
        </a:p>
      </dgm:t>
    </dgm:pt>
    <dgm:pt modelId="{905562B7-5AB7-4344-8060-AF19949B3361}" type="parTrans" cxnId="{C5783852-B53A-4381-B023-B7C1E6D636F2}">
      <dgm:prSet/>
      <dgm:spPr/>
      <dgm:t>
        <a:bodyPr/>
        <a:lstStyle/>
        <a:p>
          <a:endParaRPr lang="da-DK"/>
        </a:p>
      </dgm:t>
    </dgm:pt>
    <dgm:pt modelId="{84273457-C522-4F93-B6E4-2DA97FD3B98B}" type="sibTrans" cxnId="{C5783852-B53A-4381-B023-B7C1E6D636F2}">
      <dgm:prSet/>
      <dgm:spPr/>
      <dgm:t>
        <a:bodyPr/>
        <a:lstStyle/>
        <a:p>
          <a:endParaRPr lang="da-DK"/>
        </a:p>
      </dgm:t>
    </dgm:pt>
    <dgm:pt modelId="{BE547D72-8CC9-4769-A42E-57FD890F26CD}">
      <dgm:prSet/>
      <dgm:spPr/>
      <dgm:t>
        <a:bodyPr/>
        <a:lstStyle/>
        <a:p>
          <a:r>
            <a:rPr lang="da-DK"/>
            <a:t>4. Netværks-dannelse</a:t>
          </a:r>
        </a:p>
      </dgm:t>
    </dgm:pt>
    <dgm:pt modelId="{3D97837A-C4D3-43B2-8928-BFABAE12DFCA}" type="parTrans" cxnId="{AE068D33-9108-4729-B987-B9273483F592}">
      <dgm:prSet/>
      <dgm:spPr/>
      <dgm:t>
        <a:bodyPr/>
        <a:lstStyle/>
        <a:p>
          <a:endParaRPr lang="da-DK"/>
        </a:p>
      </dgm:t>
    </dgm:pt>
    <dgm:pt modelId="{E503585D-03A0-4EE2-9930-393F9C2679CF}" type="sibTrans" cxnId="{AE068D33-9108-4729-B987-B9273483F592}">
      <dgm:prSet/>
      <dgm:spPr/>
      <dgm:t>
        <a:bodyPr/>
        <a:lstStyle/>
        <a:p>
          <a:endParaRPr lang="da-DK"/>
        </a:p>
      </dgm:t>
    </dgm:pt>
    <dgm:pt modelId="{993793A3-1FB8-42A9-ADBB-B278F0AEDBD8}">
      <dgm:prSet/>
      <dgm:spPr/>
      <dgm:t>
        <a:bodyPr/>
        <a:lstStyle/>
        <a:p>
          <a:r>
            <a:rPr lang="da-DK"/>
            <a:t>5. Partnerskaber</a:t>
          </a:r>
        </a:p>
      </dgm:t>
    </dgm:pt>
    <dgm:pt modelId="{676A5C0B-1EA0-4DF0-98D3-D168554A93FA}" type="parTrans" cxnId="{1BFD635C-C207-44E5-8047-5C9A2E1A88A2}">
      <dgm:prSet/>
      <dgm:spPr/>
      <dgm:t>
        <a:bodyPr/>
        <a:lstStyle/>
        <a:p>
          <a:endParaRPr lang="da-DK"/>
        </a:p>
      </dgm:t>
    </dgm:pt>
    <dgm:pt modelId="{730926D8-51B3-44B2-9921-4DDDA3D31AA1}" type="sibTrans" cxnId="{1BFD635C-C207-44E5-8047-5C9A2E1A88A2}">
      <dgm:prSet/>
      <dgm:spPr/>
      <dgm:t>
        <a:bodyPr/>
        <a:lstStyle/>
        <a:p>
          <a:endParaRPr lang="da-DK"/>
        </a:p>
      </dgm:t>
    </dgm:pt>
    <dgm:pt modelId="{F8D95051-0CAA-413F-99C3-CD1B22FB0D3A}">
      <dgm:prSet/>
      <dgm:spPr/>
      <dgm:t>
        <a:bodyPr/>
        <a:lstStyle/>
        <a:p>
          <a:r>
            <a:rPr lang="da-DK"/>
            <a:t>6. Udkast ansøgning</a:t>
          </a:r>
        </a:p>
      </dgm:t>
    </dgm:pt>
    <dgm:pt modelId="{9D5C1443-380E-4804-9B94-19D52E9BF739}" type="parTrans" cxnId="{2D47C4E2-452F-48D0-B8C6-22C1FB04CFC6}">
      <dgm:prSet/>
      <dgm:spPr/>
      <dgm:t>
        <a:bodyPr/>
        <a:lstStyle/>
        <a:p>
          <a:endParaRPr lang="da-DK"/>
        </a:p>
      </dgm:t>
    </dgm:pt>
    <dgm:pt modelId="{FA0D78C6-DCC9-4BB8-B092-A1A62EDDF3ED}" type="sibTrans" cxnId="{2D47C4E2-452F-48D0-B8C6-22C1FB04CFC6}">
      <dgm:prSet/>
      <dgm:spPr/>
      <dgm:t>
        <a:bodyPr/>
        <a:lstStyle/>
        <a:p>
          <a:endParaRPr lang="da-DK"/>
        </a:p>
      </dgm:t>
    </dgm:pt>
    <dgm:pt modelId="{3F28BF63-1488-4E62-AFD4-3ADCF875FA05}">
      <dgm:prSet/>
      <dgm:spPr/>
      <dgm:t>
        <a:bodyPr/>
        <a:lstStyle/>
        <a:p>
          <a:r>
            <a:rPr lang="da-DK"/>
            <a:t>7. Dialog med partnerkreds</a:t>
          </a:r>
        </a:p>
      </dgm:t>
    </dgm:pt>
    <dgm:pt modelId="{D9221BB4-54F7-4574-8B1F-5B99288C9860}" type="parTrans" cxnId="{63C0288C-6EC8-4DBD-9451-43D0C3D01A81}">
      <dgm:prSet/>
      <dgm:spPr/>
      <dgm:t>
        <a:bodyPr/>
        <a:lstStyle/>
        <a:p>
          <a:endParaRPr lang="da-DK"/>
        </a:p>
      </dgm:t>
    </dgm:pt>
    <dgm:pt modelId="{3150BAB2-C562-4662-BC29-172B26BAA392}" type="sibTrans" cxnId="{63C0288C-6EC8-4DBD-9451-43D0C3D01A81}">
      <dgm:prSet/>
      <dgm:spPr/>
      <dgm:t>
        <a:bodyPr/>
        <a:lstStyle/>
        <a:p>
          <a:endParaRPr lang="da-DK"/>
        </a:p>
      </dgm:t>
    </dgm:pt>
    <dgm:pt modelId="{BDDCA1FE-75BD-4AEE-BAEF-A8B8F5B04EC8}">
      <dgm:prSet/>
      <dgm:spPr/>
      <dgm:t>
        <a:bodyPr/>
        <a:lstStyle/>
        <a:p>
          <a:r>
            <a:rPr lang="da-DK"/>
            <a:t>8. Finpudsning og indsendelse</a:t>
          </a:r>
        </a:p>
      </dgm:t>
    </dgm:pt>
    <dgm:pt modelId="{058CF00D-8E49-42D6-96AB-C37C1C47EF1B}" type="parTrans" cxnId="{A5FBA8C8-EA13-442D-8114-44CB27CBA7F2}">
      <dgm:prSet/>
      <dgm:spPr/>
      <dgm:t>
        <a:bodyPr/>
        <a:lstStyle/>
        <a:p>
          <a:endParaRPr lang="da-DK"/>
        </a:p>
      </dgm:t>
    </dgm:pt>
    <dgm:pt modelId="{DA2545F9-838D-42EA-A646-A2D7FD70D8C8}" type="sibTrans" cxnId="{A5FBA8C8-EA13-442D-8114-44CB27CBA7F2}">
      <dgm:prSet/>
      <dgm:spPr/>
      <dgm:t>
        <a:bodyPr/>
        <a:lstStyle/>
        <a:p>
          <a:endParaRPr lang="da-DK"/>
        </a:p>
      </dgm:t>
    </dgm:pt>
    <dgm:pt modelId="{0C8BEA5E-A26C-4880-9108-4198FD595DC4}">
      <dgm:prSet/>
      <dgm:spPr/>
      <dgm:t>
        <a:bodyPr/>
        <a:lstStyle/>
        <a:p>
          <a:r>
            <a:rPr lang="da-DK"/>
            <a:t>9. Opfølgning på ansøgning</a:t>
          </a:r>
        </a:p>
      </dgm:t>
    </dgm:pt>
    <dgm:pt modelId="{DD77FB4B-9CB0-4FAE-8BC3-EABA65AB91EE}" type="parTrans" cxnId="{F771B809-BEC4-42D9-A74B-F1FF20FD23E1}">
      <dgm:prSet/>
      <dgm:spPr/>
      <dgm:t>
        <a:bodyPr/>
        <a:lstStyle/>
        <a:p>
          <a:endParaRPr lang="da-DK"/>
        </a:p>
      </dgm:t>
    </dgm:pt>
    <dgm:pt modelId="{2409C875-11E2-4873-A772-9BAB6CF2971F}" type="sibTrans" cxnId="{F771B809-BEC4-42D9-A74B-F1FF20FD23E1}">
      <dgm:prSet/>
      <dgm:spPr/>
      <dgm:t>
        <a:bodyPr/>
        <a:lstStyle/>
        <a:p>
          <a:endParaRPr lang="da-DK"/>
        </a:p>
      </dgm:t>
    </dgm:pt>
    <dgm:pt modelId="{18774B44-0056-4E27-93E9-24A4AABF7E03}" type="pres">
      <dgm:prSet presAssocID="{B42A719C-9581-44CE-AC29-AECBD08AC3A8}" presName="Name0" presStyleCnt="0">
        <dgm:presLayoutVars>
          <dgm:dir/>
          <dgm:resizeHandles/>
        </dgm:presLayoutVars>
      </dgm:prSet>
      <dgm:spPr/>
    </dgm:pt>
    <dgm:pt modelId="{5AD40384-DE6E-4CC7-943A-F25CA604407F}" type="pres">
      <dgm:prSet presAssocID="{AD10D659-8BC1-445E-A20F-5ED61D484E81}" presName="compNode" presStyleCnt="0"/>
      <dgm:spPr/>
    </dgm:pt>
    <dgm:pt modelId="{36A4FD04-A3F0-4C82-83F4-327E1FCD8E32}" type="pres">
      <dgm:prSet presAssocID="{AD10D659-8BC1-445E-A20F-5ED61D484E81}" presName="dummyConnPt" presStyleCnt="0"/>
      <dgm:spPr/>
    </dgm:pt>
    <dgm:pt modelId="{DBCA17F2-9A51-4968-92E0-23168C381348}" type="pres">
      <dgm:prSet presAssocID="{AD10D659-8BC1-445E-A20F-5ED61D484E81}" presName="node" presStyleLbl="node1" presStyleIdx="0" presStyleCnt="9">
        <dgm:presLayoutVars>
          <dgm:bulletEnabled val="1"/>
        </dgm:presLayoutVars>
      </dgm:prSet>
      <dgm:spPr/>
    </dgm:pt>
    <dgm:pt modelId="{7DFC80EC-7214-4D45-B400-C8294D16D8E7}" type="pres">
      <dgm:prSet presAssocID="{BC04ED42-5E6F-4265-BE50-D47D87AA2723}" presName="sibTrans" presStyleLbl="bgSibTrans2D1" presStyleIdx="0" presStyleCnt="8"/>
      <dgm:spPr/>
    </dgm:pt>
    <dgm:pt modelId="{57BCEEEB-FB63-40B1-8FA8-1EA2B1419DBC}" type="pres">
      <dgm:prSet presAssocID="{BFF282A9-AA73-4523-929F-850586ACE098}" presName="compNode" presStyleCnt="0"/>
      <dgm:spPr/>
    </dgm:pt>
    <dgm:pt modelId="{96E58681-B83E-4F5B-A50F-D3034FBFC667}" type="pres">
      <dgm:prSet presAssocID="{BFF282A9-AA73-4523-929F-850586ACE098}" presName="dummyConnPt" presStyleCnt="0"/>
      <dgm:spPr/>
    </dgm:pt>
    <dgm:pt modelId="{8FBF2597-CBFB-4A82-915C-48C709C40E85}" type="pres">
      <dgm:prSet presAssocID="{BFF282A9-AA73-4523-929F-850586ACE098}" presName="node" presStyleLbl="node1" presStyleIdx="1" presStyleCnt="9">
        <dgm:presLayoutVars>
          <dgm:bulletEnabled val="1"/>
        </dgm:presLayoutVars>
      </dgm:prSet>
      <dgm:spPr/>
    </dgm:pt>
    <dgm:pt modelId="{C6D4D4CE-F23E-4EDF-8978-6F901AAA8C61}" type="pres">
      <dgm:prSet presAssocID="{AED875B9-4C99-43A7-B179-C61EEBB54207}" presName="sibTrans" presStyleLbl="bgSibTrans2D1" presStyleIdx="1" presStyleCnt="8"/>
      <dgm:spPr/>
    </dgm:pt>
    <dgm:pt modelId="{05022815-29B4-45FB-9F24-D02611EA22AA}" type="pres">
      <dgm:prSet presAssocID="{4009451F-25D9-4AAD-83AC-46CDEA89E7DE}" presName="compNode" presStyleCnt="0"/>
      <dgm:spPr/>
    </dgm:pt>
    <dgm:pt modelId="{D0386E30-0418-4533-BF4A-C2763695F900}" type="pres">
      <dgm:prSet presAssocID="{4009451F-25D9-4AAD-83AC-46CDEA89E7DE}" presName="dummyConnPt" presStyleCnt="0"/>
      <dgm:spPr/>
    </dgm:pt>
    <dgm:pt modelId="{74BC23B4-7098-4807-A28D-7831FB4585EA}" type="pres">
      <dgm:prSet presAssocID="{4009451F-25D9-4AAD-83AC-46CDEA89E7DE}" presName="node" presStyleLbl="node1" presStyleIdx="2" presStyleCnt="9">
        <dgm:presLayoutVars>
          <dgm:bulletEnabled val="1"/>
        </dgm:presLayoutVars>
      </dgm:prSet>
      <dgm:spPr/>
    </dgm:pt>
    <dgm:pt modelId="{7EFB9EC5-53A0-48D0-BBC8-B334DC26F92A}" type="pres">
      <dgm:prSet presAssocID="{84273457-C522-4F93-B6E4-2DA97FD3B98B}" presName="sibTrans" presStyleLbl="bgSibTrans2D1" presStyleIdx="2" presStyleCnt="8"/>
      <dgm:spPr/>
    </dgm:pt>
    <dgm:pt modelId="{265CA751-F04D-4887-A904-FB4E8A56F31F}" type="pres">
      <dgm:prSet presAssocID="{BE547D72-8CC9-4769-A42E-57FD890F26CD}" presName="compNode" presStyleCnt="0"/>
      <dgm:spPr/>
    </dgm:pt>
    <dgm:pt modelId="{866DCFFF-C7A6-45AB-9C49-3320348393B6}" type="pres">
      <dgm:prSet presAssocID="{BE547D72-8CC9-4769-A42E-57FD890F26CD}" presName="dummyConnPt" presStyleCnt="0"/>
      <dgm:spPr/>
    </dgm:pt>
    <dgm:pt modelId="{EE9AB402-1880-4A84-8A65-F7D76F917FF6}" type="pres">
      <dgm:prSet presAssocID="{BE547D72-8CC9-4769-A42E-57FD890F26CD}" presName="node" presStyleLbl="node1" presStyleIdx="3" presStyleCnt="9">
        <dgm:presLayoutVars>
          <dgm:bulletEnabled val="1"/>
        </dgm:presLayoutVars>
      </dgm:prSet>
      <dgm:spPr/>
    </dgm:pt>
    <dgm:pt modelId="{F8647A7C-3DF1-4DE8-BA5B-CDC1A078D05C}" type="pres">
      <dgm:prSet presAssocID="{E503585D-03A0-4EE2-9930-393F9C2679CF}" presName="sibTrans" presStyleLbl="bgSibTrans2D1" presStyleIdx="3" presStyleCnt="8"/>
      <dgm:spPr/>
    </dgm:pt>
    <dgm:pt modelId="{42F64D29-BBDC-4480-8645-D1B87B1D34EB}" type="pres">
      <dgm:prSet presAssocID="{993793A3-1FB8-42A9-ADBB-B278F0AEDBD8}" presName="compNode" presStyleCnt="0"/>
      <dgm:spPr/>
    </dgm:pt>
    <dgm:pt modelId="{29DB2227-E696-4312-A036-B619D9E8177D}" type="pres">
      <dgm:prSet presAssocID="{993793A3-1FB8-42A9-ADBB-B278F0AEDBD8}" presName="dummyConnPt" presStyleCnt="0"/>
      <dgm:spPr/>
    </dgm:pt>
    <dgm:pt modelId="{30CA2C3A-058C-4092-B477-DDCF808D7E11}" type="pres">
      <dgm:prSet presAssocID="{993793A3-1FB8-42A9-ADBB-B278F0AEDBD8}" presName="node" presStyleLbl="node1" presStyleIdx="4" presStyleCnt="9">
        <dgm:presLayoutVars>
          <dgm:bulletEnabled val="1"/>
        </dgm:presLayoutVars>
      </dgm:prSet>
      <dgm:spPr/>
    </dgm:pt>
    <dgm:pt modelId="{FCCFB244-6CDF-4315-984C-7415A458EEFE}" type="pres">
      <dgm:prSet presAssocID="{730926D8-51B3-44B2-9921-4DDDA3D31AA1}" presName="sibTrans" presStyleLbl="bgSibTrans2D1" presStyleIdx="4" presStyleCnt="8"/>
      <dgm:spPr/>
    </dgm:pt>
    <dgm:pt modelId="{143E6C03-2CA3-415E-8CF8-D19880F108B9}" type="pres">
      <dgm:prSet presAssocID="{F8D95051-0CAA-413F-99C3-CD1B22FB0D3A}" presName="compNode" presStyleCnt="0"/>
      <dgm:spPr/>
    </dgm:pt>
    <dgm:pt modelId="{600530CC-2BBF-470A-B010-312FCBBB2B0A}" type="pres">
      <dgm:prSet presAssocID="{F8D95051-0CAA-413F-99C3-CD1B22FB0D3A}" presName="dummyConnPt" presStyleCnt="0"/>
      <dgm:spPr/>
    </dgm:pt>
    <dgm:pt modelId="{93B8B542-9B21-43BF-A031-0C5D637FA87F}" type="pres">
      <dgm:prSet presAssocID="{F8D95051-0CAA-413F-99C3-CD1B22FB0D3A}" presName="node" presStyleLbl="node1" presStyleIdx="5" presStyleCnt="9">
        <dgm:presLayoutVars>
          <dgm:bulletEnabled val="1"/>
        </dgm:presLayoutVars>
      </dgm:prSet>
      <dgm:spPr/>
    </dgm:pt>
    <dgm:pt modelId="{F45679AE-5FF7-442B-9FC8-BC453E9ACBCE}" type="pres">
      <dgm:prSet presAssocID="{FA0D78C6-DCC9-4BB8-B092-A1A62EDDF3ED}" presName="sibTrans" presStyleLbl="bgSibTrans2D1" presStyleIdx="5" presStyleCnt="8"/>
      <dgm:spPr/>
    </dgm:pt>
    <dgm:pt modelId="{52777031-BCF0-4D39-B349-DD29F3B435F5}" type="pres">
      <dgm:prSet presAssocID="{3F28BF63-1488-4E62-AFD4-3ADCF875FA05}" presName="compNode" presStyleCnt="0"/>
      <dgm:spPr/>
    </dgm:pt>
    <dgm:pt modelId="{3315EE5E-414E-44AF-9841-3EBCE5251AF0}" type="pres">
      <dgm:prSet presAssocID="{3F28BF63-1488-4E62-AFD4-3ADCF875FA05}" presName="dummyConnPt" presStyleCnt="0"/>
      <dgm:spPr/>
    </dgm:pt>
    <dgm:pt modelId="{CA14F2DE-C0E5-4E07-8F95-40234DE23B09}" type="pres">
      <dgm:prSet presAssocID="{3F28BF63-1488-4E62-AFD4-3ADCF875FA05}" presName="node" presStyleLbl="node1" presStyleIdx="6" presStyleCnt="9">
        <dgm:presLayoutVars>
          <dgm:bulletEnabled val="1"/>
        </dgm:presLayoutVars>
      </dgm:prSet>
      <dgm:spPr/>
    </dgm:pt>
    <dgm:pt modelId="{80755459-5116-40EB-923E-87AE31360773}" type="pres">
      <dgm:prSet presAssocID="{3150BAB2-C562-4662-BC29-172B26BAA392}" presName="sibTrans" presStyleLbl="bgSibTrans2D1" presStyleIdx="6" presStyleCnt="8"/>
      <dgm:spPr/>
    </dgm:pt>
    <dgm:pt modelId="{83ECD4A0-2E8A-4A16-B696-F84062E2CAE5}" type="pres">
      <dgm:prSet presAssocID="{BDDCA1FE-75BD-4AEE-BAEF-A8B8F5B04EC8}" presName="compNode" presStyleCnt="0"/>
      <dgm:spPr/>
    </dgm:pt>
    <dgm:pt modelId="{6F68C9B8-FAE3-4D86-B6CE-407B7AF501C1}" type="pres">
      <dgm:prSet presAssocID="{BDDCA1FE-75BD-4AEE-BAEF-A8B8F5B04EC8}" presName="dummyConnPt" presStyleCnt="0"/>
      <dgm:spPr/>
    </dgm:pt>
    <dgm:pt modelId="{AEFB1DE1-4B3F-43A2-9535-9ACAFBAC6937}" type="pres">
      <dgm:prSet presAssocID="{BDDCA1FE-75BD-4AEE-BAEF-A8B8F5B04EC8}" presName="node" presStyleLbl="node1" presStyleIdx="7" presStyleCnt="9">
        <dgm:presLayoutVars>
          <dgm:bulletEnabled val="1"/>
        </dgm:presLayoutVars>
      </dgm:prSet>
      <dgm:spPr/>
    </dgm:pt>
    <dgm:pt modelId="{4489E1D1-CC52-4381-AD7E-F2553BCE02F1}" type="pres">
      <dgm:prSet presAssocID="{DA2545F9-838D-42EA-A646-A2D7FD70D8C8}" presName="sibTrans" presStyleLbl="bgSibTrans2D1" presStyleIdx="7" presStyleCnt="8"/>
      <dgm:spPr/>
    </dgm:pt>
    <dgm:pt modelId="{AAC210C7-F2FF-4DAC-83F4-B906C0E231CD}" type="pres">
      <dgm:prSet presAssocID="{0C8BEA5E-A26C-4880-9108-4198FD595DC4}" presName="compNode" presStyleCnt="0"/>
      <dgm:spPr/>
    </dgm:pt>
    <dgm:pt modelId="{4AA123FB-EB12-43EC-A9D3-C482326BADE6}" type="pres">
      <dgm:prSet presAssocID="{0C8BEA5E-A26C-4880-9108-4198FD595DC4}" presName="dummyConnPt" presStyleCnt="0"/>
      <dgm:spPr/>
    </dgm:pt>
    <dgm:pt modelId="{35F759E1-D393-4AB4-B6E2-D7695E421C74}" type="pres">
      <dgm:prSet presAssocID="{0C8BEA5E-A26C-4880-9108-4198FD595DC4}" presName="node" presStyleLbl="node1" presStyleIdx="8" presStyleCnt="9">
        <dgm:presLayoutVars>
          <dgm:bulletEnabled val="1"/>
        </dgm:presLayoutVars>
      </dgm:prSet>
      <dgm:spPr/>
    </dgm:pt>
  </dgm:ptLst>
  <dgm:cxnLst>
    <dgm:cxn modelId="{EA7CC408-9B48-411D-83BF-792F35FA71FF}" type="presOf" srcId="{BDDCA1FE-75BD-4AEE-BAEF-A8B8F5B04EC8}" destId="{AEFB1DE1-4B3F-43A2-9535-9ACAFBAC6937}" srcOrd="0" destOrd="0" presId="urn:microsoft.com/office/officeart/2005/8/layout/bProcess4"/>
    <dgm:cxn modelId="{F771B809-BEC4-42D9-A74B-F1FF20FD23E1}" srcId="{B42A719C-9581-44CE-AC29-AECBD08AC3A8}" destId="{0C8BEA5E-A26C-4880-9108-4198FD595DC4}" srcOrd="8" destOrd="0" parTransId="{DD77FB4B-9CB0-4FAE-8BC3-EABA65AB91EE}" sibTransId="{2409C875-11E2-4873-A772-9BAB6CF2971F}"/>
    <dgm:cxn modelId="{F2761929-EC0F-420A-8E7F-5CBB17962DCB}" srcId="{B42A719C-9581-44CE-AC29-AECBD08AC3A8}" destId="{AD10D659-8BC1-445E-A20F-5ED61D484E81}" srcOrd="0" destOrd="0" parTransId="{82E51824-FA9B-4D83-B548-A25141DCDDC8}" sibTransId="{BC04ED42-5E6F-4265-BE50-D47D87AA2723}"/>
    <dgm:cxn modelId="{C2A19B32-3C98-46A3-A864-573798812AAD}" type="presOf" srcId="{0C8BEA5E-A26C-4880-9108-4198FD595DC4}" destId="{35F759E1-D393-4AB4-B6E2-D7695E421C74}" srcOrd="0" destOrd="0" presId="urn:microsoft.com/office/officeart/2005/8/layout/bProcess4"/>
    <dgm:cxn modelId="{AE068D33-9108-4729-B987-B9273483F592}" srcId="{B42A719C-9581-44CE-AC29-AECBD08AC3A8}" destId="{BE547D72-8CC9-4769-A42E-57FD890F26CD}" srcOrd="3" destOrd="0" parTransId="{3D97837A-C4D3-43B2-8928-BFABAE12DFCA}" sibTransId="{E503585D-03A0-4EE2-9930-393F9C2679CF}"/>
    <dgm:cxn modelId="{1BFD635C-C207-44E5-8047-5C9A2E1A88A2}" srcId="{B42A719C-9581-44CE-AC29-AECBD08AC3A8}" destId="{993793A3-1FB8-42A9-ADBB-B278F0AEDBD8}" srcOrd="4" destOrd="0" parTransId="{676A5C0B-1EA0-4DF0-98D3-D168554A93FA}" sibTransId="{730926D8-51B3-44B2-9921-4DDDA3D31AA1}"/>
    <dgm:cxn modelId="{94B22B5D-09F0-4C03-BC5F-9F43974D92EE}" type="presOf" srcId="{FA0D78C6-DCC9-4BB8-B092-A1A62EDDF3ED}" destId="{F45679AE-5FF7-442B-9FC8-BC453E9ACBCE}" srcOrd="0" destOrd="0" presId="urn:microsoft.com/office/officeart/2005/8/layout/bProcess4"/>
    <dgm:cxn modelId="{7E2A7662-C645-4BEB-8BCB-F29F1FE37F1A}" type="presOf" srcId="{BFF282A9-AA73-4523-929F-850586ACE098}" destId="{8FBF2597-CBFB-4A82-915C-48C709C40E85}" srcOrd="0" destOrd="0" presId="urn:microsoft.com/office/officeart/2005/8/layout/bProcess4"/>
    <dgm:cxn modelId="{2F5A5966-3715-4641-8812-0E4334476A71}" type="presOf" srcId="{AED875B9-4C99-43A7-B179-C61EEBB54207}" destId="{C6D4D4CE-F23E-4EDF-8978-6F901AAA8C61}" srcOrd="0" destOrd="0" presId="urn:microsoft.com/office/officeart/2005/8/layout/bProcess4"/>
    <dgm:cxn modelId="{9F6FCA49-8041-470C-85FF-3D9152C2DE74}" srcId="{B42A719C-9581-44CE-AC29-AECBD08AC3A8}" destId="{BFF282A9-AA73-4523-929F-850586ACE098}" srcOrd="1" destOrd="0" parTransId="{4B7F83B7-93AC-4FFE-880C-378259ED74E4}" sibTransId="{AED875B9-4C99-43A7-B179-C61EEBB54207}"/>
    <dgm:cxn modelId="{B5B4166D-B860-42DE-9E68-77162157D08A}" type="presOf" srcId="{730926D8-51B3-44B2-9921-4DDDA3D31AA1}" destId="{FCCFB244-6CDF-4315-984C-7415A458EEFE}" srcOrd="0" destOrd="0" presId="urn:microsoft.com/office/officeart/2005/8/layout/bProcess4"/>
    <dgm:cxn modelId="{B0CFAC50-E219-40F8-9476-92A8BC31E5BB}" type="presOf" srcId="{3150BAB2-C562-4662-BC29-172B26BAA392}" destId="{80755459-5116-40EB-923E-87AE31360773}" srcOrd="0" destOrd="0" presId="urn:microsoft.com/office/officeart/2005/8/layout/bProcess4"/>
    <dgm:cxn modelId="{5F87BC71-2741-4311-AB88-7E5F3BBFED3D}" type="presOf" srcId="{B42A719C-9581-44CE-AC29-AECBD08AC3A8}" destId="{18774B44-0056-4E27-93E9-24A4AABF7E03}" srcOrd="0" destOrd="0" presId="urn:microsoft.com/office/officeart/2005/8/layout/bProcess4"/>
    <dgm:cxn modelId="{C5783852-B53A-4381-B023-B7C1E6D636F2}" srcId="{B42A719C-9581-44CE-AC29-AECBD08AC3A8}" destId="{4009451F-25D9-4AAD-83AC-46CDEA89E7DE}" srcOrd="2" destOrd="0" parTransId="{905562B7-5AB7-4344-8060-AF19949B3361}" sibTransId="{84273457-C522-4F93-B6E4-2DA97FD3B98B}"/>
    <dgm:cxn modelId="{FD34857B-3182-496D-8F9C-7C6F39442B42}" type="presOf" srcId="{84273457-C522-4F93-B6E4-2DA97FD3B98B}" destId="{7EFB9EC5-53A0-48D0-BBC8-B334DC26F92A}" srcOrd="0" destOrd="0" presId="urn:microsoft.com/office/officeart/2005/8/layout/bProcess4"/>
    <dgm:cxn modelId="{4AAC9387-F64D-4241-AD0C-BCB94B3C3B37}" type="presOf" srcId="{DA2545F9-838D-42EA-A646-A2D7FD70D8C8}" destId="{4489E1D1-CC52-4381-AD7E-F2553BCE02F1}" srcOrd="0" destOrd="0" presId="urn:microsoft.com/office/officeart/2005/8/layout/bProcess4"/>
    <dgm:cxn modelId="{B3352189-FE47-4296-87A2-3539F2BAD37E}" type="presOf" srcId="{4009451F-25D9-4AAD-83AC-46CDEA89E7DE}" destId="{74BC23B4-7098-4807-A28D-7831FB4585EA}" srcOrd="0" destOrd="0" presId="urn:microsoft.com/office/officeart/2005/8/layout/bProcess4"/>
    <dgm:cxn modelId="{63C0288C-6EC8-4DBD-9451-43D0C3D01A81}" srcId="{B42A719C-9581-44CE-AC29-AECBD08AC3A8}" destId="{3F28BF63-1488-4E62-AFD4-3ADCF875FA05}" srcOrd="6" destOrd="0" parTransId="{D9221BB4-54F7-4574-8B1F-5B99288C9860}" sibTransId="{3150BAB2-C562-4662-BC29-172B26BAA392}"/>
    <dgm:cxn modelId="{73369698-E4DF-4479-A921-622FACF7E7D3}" type="presOf" srcId="{3F28BF63-1488-4E62-AFD4-3ADCF875FA05}" destId="{CA14F2DE-C0E5-4E07-8F95-40234DE23B09}" srcOrd="0" destOrd="0" presId="urn:microsoft.com/office/officeart/2005/8/layout/bProcess4"/>
    <dgm:cxn modelId="{4E295AA0-1C62-4CB8-9518-60F9F91864A9}" type="presOf" srcId="{AD10D659-8BC1-445E-A20F-5ED61D484E81}" destId="{DBCA17F2-9A51-4968-92E0-23168C381348}" srcOrd="0" destOrd="0" presId="urn:microsoft.com/office/officeart/2005/8/layout/bProcess4"/>
    <dgm:cxn modelId="{1BAD1FB1-EF4D-4E97-BF0A-C6A0F9EB6098}" type="presOf" srcId="{F8D95051-0CAA-413F-99C3-CD1B22FB0D3A}" destId="{93B8B542-9B21-43BF-A031-0C5D637FA87F}" srcOrd="0" destOrd="0" presId="urn:microsoft.com/office/officeart/2005/8/layout/bProcess4"/>
    <dgm:cxn modelId="{6856CDC6-D500-4BA0-ADE7-9AAD85120B25}" type="presOf" srcId="{E503585D-03A0-4EE2-9930-393F9C2679CF}" destId="{F8647A7C-3DF1-4DE8-BA5B-CDC1A078D05C}" srcOrd="0" destOrd="0" presId="urn:microsoft.com/office/officeart/2005/8/layout/bProcess4"/>
    <dgm:cxn modelId="{A5FBA8C8-EA13-442D-8114-44CB27CBA7F2}" srcId="{B42A719C-9581-44CE-AC29-AECBD08AC3A8}" destId="{BDDCA1FE-75BD-4AEE-BAEF-A8B8F5B04EC8}" srcOrd="7" destOrd="0" parTransId="{058CF00D-8E49-42D6-96AB-C37C1C47EF1B}" sibTransId="{DA2545F9-838D-42EA-A646-A2D7FD70D8C8}"/>
    <dgm:cxn modelId="{5D9770D9-5507-4C57-9D25-3335A827AA9E}" type="presOf" srcId="{BC04ED42-5E6F-4265-BE50-D47D87AA2723}" destId="{7DFC80EC-7214-4D45-B400-C8294D16D8E7}" srcOrd="0" destOrd="0" presId="urn:microsoft.com/office/officeart/2005/8/layout/bProcess4"/>
    <dgm:cxn modelId="{2D47C4E2-452F-48D0-B8C6-22C1FB04CFC6}" srcId="{B42A719C-9581-44CE-AC29-AECBD08AC3A8}" destId="{F8D95051-0CAA-413F-99C3-CD1B22FB0D3A}" srcOrd="5" destOrd="0" parTransId="{9D5C1443-380E-4804-9B94-19D52E9BF739}" sibTransId="{FA0D78C6-DCC9-4BB8-B092-A1A62EDDF3ED}"/>
    <dgm:cxn modelId="{F7C52EE5-2897-495D-A5F2-44F405E48E06}" type="presOf" srcId="{993793A3-1FB8-42A9-ADBB-B278F0AEDBD8}" destId="{30CA2C3A-058C-4092-B477-DDCF808D7E11}" srcOrd="0" destOrd="0" presId="urn:microsoft.com/office/officeart/2005/8/layout/bProcess4"/>
    <dgm:cxn modelId="{3ED0DCE9-71A2-4143-865C-918ACCD0E0AE}" type="presOf" srcId="{BE547D72-8CC9-4769-A42E-57FD890F26CD}" destId="{EE9AB402-1880-4A84-8A65-F7D76F917FF6}" srcOrd="0" destOrd="0" presId="urn:microsoft.com/office/officeart/2005/8/layout/bProcess4"/>
    <dgm:cxn modelId="{55D85AF1-2469-4B00-818B-BEE511AC33CF}" type="presParOf" srcId="{18774B44-0056-4E27-93E9-24A4AABF7E03}" destId="{5AD40384-DE6E-4CC7-943A-F25CA604407F}" srcOrd="0" destOrd="0" presId="urn:microsoft.com/office/officeart/2005/8/layout/bProcess4"/>
    <dgm:cxn modelId="{69F04707-4888-42D8-9ADD-A8AF04700342}" type="presParOf" srcId="{5AD40384-DE6E-4CC7-943A-F25CA604407F}" destId="{36A4FD04-A3F0-4C82-83F4-327E1FCD8E32}" srcOrd="0" destOrd="0" presId="urn:microsoft.com/office/officeart/2005/8/layout/bProcess4"/>
    <dgm:cxn modelId="{EB9939BF-5A17-44C9-AF55-1772CB0EE5EB}" type="presParOf" srcId="{5AD40384-DE6E-4CC7-943A-F25CA604407F}" destId="{DBCA17F2-9A51-4968-92E0-23168C381348}" srcOrd="1" destOrd="0" presId="urn:microsoft.com/office/officeart/2005/8/layout/bProcess4"/>
    <dgm:cxn modelId="{4434AA2A-1AD4-4071-B82C-720AA94B99B3}" type="presParOf" srcId="{18774B44-0056-4E27-93E9-24A4AABF7E03}" destId="{7DFC80EC-7214-4D45-B400-C8294D16D8E7}" srcOrd="1" destOrd="0" presId="urn:microsoft.com/office/officeart/2005/8/layout/bProcess4"/>
    <dgm:cxn modelId="{31BB66B5-FB19-4C68-97E9-16EA6BBF812C}" type="presParOf" srcId="{18774B44-0056-4E27-93E9-24A4AABF7E03}" destId="{57BCEEEB-FB63-40B1-8FA8-1EA2B1419DBC}" srcOrd="2" destOrd="0" presId="urn:microsoft.com/office/officeart/2005/8/layout/bProcess4"/>
    <dgm:cxn modelId="{DC09826E-B670-4A6B-BE89-326FA9803033}" type="presParOf" srcId="{57BCEEEB-FB63-40B1-8FA8-1EA2B1419DBC}" destId="{96E58681-B83E-4F5B-A50F-D3034FBFC667}" srcOrd="0" destOrd="0" presId="urn:microsoft.com/office/officeart/2005/8/layout/bProcess4"/>
    <dgm:cxn modelId="{10D102B1-1D6D-4DB1-92A7-4064D3CCEBCA}" type="presParOf" srcId="{57BCEEEB-FB63-40B1-8FA8-1EA2B1419DBC}" destId="{8FBF2597-CBFB-4A82-915C-48C709C40E85}" srcOrd="1" destOrd="0" presId="urn:microsoft.com/office/officeart/2005/8/layout/bProcess4"/>
    <dgm:cxn modelId="{CA70B970-4B22-4317-9036-2F88C2FAC017}" type="presParOf" srcId="{18774B44-0056-4E27-93E9-24A4AABF7E03}" destId="{C6D4D4CE-F23E-4EDF-8978-6F901AAA8C61}" srcOrd="3" destOrd="0" presId="urn:microsoft.com/office/officeart/2005/8/layout/bProcess4"/>
    <dgm:cxn modelId="{EFF13DA8-0D21-455E-A1C8-F2ECA4FDBA9B}" type="presParOf" srcId="{18774B44-0056-4E27-93E9-24A4AABF7E03}" destId="{05022815-29B4-45FB-9F24-D02611EA22AA}" srcOrd="4" destOrd="0" presId="urn:microsoft.com/office/officeart/2005/8/layout/bProcess4"/>
    <dgm:cxn modelId="{1ACBABBC-FAC7-4EB1-9CF3-5D64F93944F6}" type="presParOf" srcId="{05022815-29B4-45FB-9F24-D02611EA22AA}" destId="{D0386E30-0418-4533-BF4A-C2763695F900}" srcOrd="0" destOrd="0" presId="urn:microsoft.com/office/officeart/2005/8/layout/bProcess4"/>
    <dgm:cxn modelId="{F8B1319B-18CA-4938-81C1-9603308B9FE8}" type="presParOf" srcId="{05022815-29B4-45FB-9F24-D02611EA22AA}" destId="{74BC23B4-7098-4807-A28D-7831FB4585EA}" srcOrd="1" destOrd="0" presId="urn:microsoft.com/office/officeart/2005/8/layout/bProcess4"/>
    <dgm:cxn modelId="{1E03EC5F-BE77-4FE3-BE2B-FD1E8DF1F4C7}" type="presParOf" srcId="{18774B44-0056-4E27-93E9-24A4AABF7E03}" destId="{7EFB9EC5-53A0-48D0-BBC8-B334DC26F92A}" srcOrd="5" destOrd="0" presId="urn:microsoft.com/office/officeart/2005/8/layout/bProcess4"/>
    <dgm:cxn modelId="{6231DF79-D520-4B88-B7A8-4DD6153F5596}" type="presParOf" srcId="{18774B44-0056-4E27-93E9-24A4AABF7E03}" destId="{265CA751-F04D-4887-A904-FB4E8A56F31F}" srcOrd="6" destOrd="0" presId="urn:microsoft.com/office/officeart/2005/8/layout/bProcess4"/>
    <dgm:cxn modelId="{40BBC43F-3BDF-4994-984D-B05ED46BA212}" type="presParOf" srcId="{265CA751-F04D-4887-A904-FB4E8A56F31F}" destId="{866DCFFF-C7A6-45AB-9C49-3320348393B6}" srcOrd="0" destOrd="0" presId="urn:microsoft.com/office/officeart/2005/8/layout/bProcess4"/>
    <dgm:cxn modelId="{00BBBF5D-7E25-4997-A3A1-4D20EB58CF3C}" type="presParOf" srcId="{265CA751-F04D-4887-A904-FB4E8A56F31F}" destId="{EE9AB402-1880-4A84-8A65-F7D76F917FF6}" srcOrd="1" destOrd="0" presId="urn:microsoft.com/office/officeart/2005/8/layout/bProcess4"/>
    <dgm:cxn modelId="{AF81662C-F239-4FA8-9E81-2B09F7707706}" type="presParOf" srcId="{18774B44-0056-4E27-93E9-24A4AABF7E03}" destId="{F8647A7C-3DF1-4DE8-BA5B-CDC1A078D05C}" srcOrd="7" destOrd="0" presId="urn:microsoft.com/office/officeart/2005/8/layout/bProcess4"/>
    <dgm:cxn modelId="{A0E5996D-7571-458E-BA86-D0201CB4B642}" type="presParOf" srcId="{18774B44-0056-4E27-93E9-24A4AABF7E03}" destId="{42F64D29-BBDC-4480-8645-D1B87B1D34EB}" srcOrd="8" destOrd="0" presId="urn:microsoft.com/office/officeart/2005/8/layout/bProcess4"/>
    <dgm:cxn modelId="{ECA441AC-9D33-4D40-A34C-F206EFB98287}" type="presParOf" srcId="{42F64D29-BBDC-4480-8645-D1B87B1D34EB}" destId="{29DB2227-E696-4312-A036-B619D9E8177D}" srcOrd="0" destOrd="0" presId="urn:microsoft.com/office/officeart/2005/8/layout/bProcess4"/>
    <dgm:cxn modelId="{4B671B17-008D-40B8-8B24-C5E6640C8600}" type="presParOf" srcId="{42F64D29-BBDC-4480-8645-D1B87B1D34EB}" destId="{30CA2C3A-058C-4092-B477-DDCF808D7E11}" srcOrd="1" destOrd="0" presId="urn:microsoft.com/office/officeart/2005/8/layout/bProcess4"/>
    <dgm:cxn modelId="{E8CE4280-4157-42A4-8E0D-5519DCA47908}" type="presParOf" srcId="{18774B44-0056-4E27-93E9-24A4AABF7E03}" destId="{FCCFB244-6CDF-4315-984C-7415A458EEFE}" srcOrd="9" destOrd="0" presId="urn:microsoft.com/office/officeart/2005/8/layout/bProcess4"/>
    <dgm:cxn modelId="{0F1FEBBE-32DC-468A-A3AD-23D5E02393BA}" type="presParOf" srcId="{18774B44-0056-4E27-93E9-24A4AABF7E03}" destId="{143E6C03-2CA3-415E-8CF8-D19880F108B9}" srcOrd="10" destOrd="0" presId="urn:microsoft.com/office/officeart/2005/8/layout/bProcess4"/>
    <dgm:cxn modelId="{7C8D26E1-FB2E-46C6-BAE0-F87009BAB5EC}" type="presParOf" srcId="{143E6C03-2CA3-415E-8CF8-D19880F108B9}" destId="{600530CC-2BBF-470A-B010-312FCBBB2B0A}" srcOrd="0" destOrd="0" presId="urn:microsoft.com/office/officeart/2005/8/layout/bProcess4"/>
    <dgm:cxn modelId="{2656F9C2-4107-43F0-BB4A-FCC5BB7DBF35}" type="presParOf" srcId="{143E6C03-2CA3-415E-8CF8-D19880F108B9}" destId="{93B8B542-9B21-43BF-A031-0C5D637FA87F}" srcOrd="1" destOrd="0" presId="urn:microsoft.com/office/officeart/2005/8/layout/bProcess4"/>
    <dgm:cxn modelId="{1C7F8932-457D-4E78-8A06-E871A4DEF9C2}" type="presParOf" srcId="{18774B44-0056-4E27-93E9-24A4AABF7E03}" destId="{F45679AE-5FF7-442B-9FC8-BC453E9ACBCE}" srcOrd="11" destOrd="0" presId="urn:microsoft.com/office/officeart/2005/8/layout/bProcess4"/>
    <dgm:cxn modelId="{DF5425FC-CB8B-429A-A65A-7EB524A4B339}" type="presParOf" srcId="{18774B44-0056-4E27-93E9-24A4AABF7E03}" destId="{52777031-BCF0-4D39-B349-DD29F3B435F5}" srcOrd="12" destOrd="0" presId="urn:microsoft.com/office/officeart/2005/8/layout/bProcess4"/>
    <dgm:cxn modelId="{C0486FF9-15AD-4C6F-9BBB-72FCDD57DC36}" type="presParOf" srcId="{52777031-BCF0-4D39-B349-DD29F3B435F5}" destId="{3315EE5E-414E-44AF-9841-3EBCE5251AF0}" srcOrd="0" destOrd="0" presId="urn:microsoft.com/office/officeart/2005/8/layout/bProcess4"/>
    <dgm:cxn modelId="{4810110B-C65C-45AA-8A11-E0AC2F1773A6}" type="presParOf" srcId="{52777031-BCF0-4D39-B349-DD29F3B435F5}" destId="{CA14F2DE-C0E5-4E07-8F95-40234DE23B09}" srcOrd="1" destOrd="0" presId="urn:microsoft.com/office/officeart/2005/8/layout/bProcess4"/>
    <dgm:cxn modelId="{45F130A5-E29B-4065-A0D8-F736D06F31E2}" type="presParOf" srcId="{18774B44-0056-4E27-93E9-24A4AABF7E03}" destId="{80755459-5116-40EB-923E-87AE31360773}" srcOrd="13" destOrd="0" presId="urn:microsoft.com/office/officeart/2005/8/layout/bProcess4"/>
    <dgm:cxn modelId="{4BE3FABD-922E-4DC5-9C7E-1452A06FC7FE}" type="presParOf" srcId="{18774B44-0056-4E27-93E9-24A4AABF7E03}" destId="{83ECD4A0-2E8A-4A16-B696-F84062E2CAE5}" srcOrd="14" destOrd="0" presId="urn:microsoft.com/office/officeart/2005/8/layout/bProcess4"/>
    <dgm:cxn modelId="{187A5333-24F6-4E53-91BB-8051809AD89D}" type="presParOf" srcId="{83ECD4A0-2E8A-4A16-B696-F84062E2CAE5}" destId="{6F68C9B8-FAE3-4D86-B6CE-407B7AF501C1}" srcOrd="0" destOrd="0" presId="urn:microsoft.com/office/officeart/2005/8/layout/bProcess4"/>
    <dgm:cxn modelId="{6E239CBA-32B3-413B-A02C-07495862A572}" type="presParOf" srcId="{83ECD4A0-2E8A-4A16-B696-F84062E2CAE5}" destId="{AEFB1DE1-4B3F-43A2-9535-9ACAFBAC6937}" srcOrd="1" destOrd="0" presId="urn:microsoft.com/office/officeart/2005/8/layout/bProcess4"/>
    <dgm:cxn modelId="{5D24B5F0-4C91-47EB-A491-A404A17CC8C5}" type="presParOf" srcId="{18774B44-0056-4E27-93E9-24A4AABF7E03}" destId="{4489E1D1-CC52-4381-AD7E-F2553BCE02F1}" srcOrd="15" destOrd="0" presId="urn:microsoft.com/office/officeart/2005/8/layout/bProcess4"/>
    <dgm:cxn modelId="{56D7BFFF-3661-4C79-86B9-991C4ACEA484}" type="presParOf" srcId="{18774B44-0056-4E27-93E9-24A4AABF7E03}" destId="{AAC210C7-F2FF-4DAC-83F4-B906C0E231CD}" srcOrd="16" destOrd="0" presId="urn:microsoft.com/office/officeart/2005/8/layout/bProcess4"/>
    <dgm:cxn modelId="{D22BF00E-9F58-4278-AA91-C99DCE7304DA}" type="presParOf" srcId="{AAC210C7-F2FF-4DAC-83F4-B906C0E231CD}" destId="{4AA123FB-EB12-43EC-A9D3-C482326BADE6}" srcOrd="0" destOrd="0" presId="urn:microsoft.com/office/officeart/2005/8/layout/bProcess4"/>
    <dgm:cxn modelId="{A81BFB2F-1373-4626-9875-45C16F84FE17}" type="presParOf" srcId="{AAC210C7-F2FF-4DAC-83F4-B906C0E231CD}" destId="{35F759E1-D393-4AB4-B6E2-D7695E421C7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466B1-3F0A-49E1-87FC-3FCA61FA9CA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4192902-317D-46CA-9C4E-C3F678DDD4B7}">
      <dgm:prSet phldrT="[Tekst]"/>
      <dgm:spPr/>
      <dgm:t>
        <a:bodyPr/>
        <a:lstStyle/>
        <a:p>
          <a:r>
            <a:rPr lang="da-DK"/>
            <a:t>Funding-muligheder</a:t>
          </a:r>
        </a:p>
      </dgm:t>
    </dgm:pt>
    <dgm:pt modelId="{0AEE8444-5DD6-43B7-82A2-4490C5727DAC}" type="parTrans" cxnId="{0A39B88D-954D-4302-ADC8-7C5B7F1B67B2}">
      <dgm:prSet/>
      <dgm:spPr/>
      <dgm:t>
        <a:bodyPr/>
        <a:lstStyle/>
        <a:p>
          <a:endParaRPr lang="da-DK"/>
        </a:p>
      </dgm:t>
    </dgm:pt>
    <dgm:pt modelId="{60295D29-D288-4681-B7BA-5EFE150B33E9}" type="sibTrans" cxnId="{0A39B88D-954D-4302-ADC8-7C5B7F1B67B2}">
      <dgm:prSet/>
      <dgm:spPr/>
      <dgm:t>
        <a:bodyPr/>
        <a:lstStyle/>
        <a:p>
          <a:endParaRPr lang="da-DK"/>
        </a:p>
      </dgm:t>
    </dgm:pt>
    <dgm:pt modelId="{9A751640-1BC1-46C3-ADC3-1F791D47515A}">
      <dgm:prSet phldrT="[Tekst]"/>
      <dgm:spPr/>
      <dgm:t>
        <a:bodyPr/>
        <a:lstStyle/>
        <a:p>
          <a:r>
            <a:rPr lang="da-DK"/>
            <a:t>Økonomi</a:t>
          </a:r>
        </a:p>
      </dgm:t>
    </dgm:pt>
    <dgm:pt modelId="{DDD59437-48E6-450E-9607-F056C71CADB9}" type="parTrans" cxnId="{84B49467-EE83-44DF-8862-E4D53136249F}">
      <dgm:prSet/>
      <dgm:spPr/>
      <dgm:t>
        <a:bodyPr/>
        <a:lstStyle/>
        <a:p>
          <a:endParaRPr lang="da-DK"/>
        </a:p>
      </dgm:t>
    </dgm:pt>
    <dgm:pt modelId="{25F4317C-CC56-42B5-AE58-8F99A7B46231}" type="sibTrans" cxnId="{84B49467-EE83-44DF-8862-E4D53136249F}">
      <dgm:prSet/>
      <dgm:spPr/>
      <dgm:t>
        <a:bodyPr/>
        <a:lstStyle/>
        <a:p>
          <a:endParaRPr lang="da-DK"/>
        </a:p>
      </dgm:t>
    </dgm:pt>
    <dgm:pt modelId="{D0FAE63E-6476-49CA-BA7E-FA47E4D51AA7}">
      <dgm:prSet phldrT="[Tekst]"/>
      <dgm:spPr/>
      <dgm:t>
        <a:bodyPr/>
        <a:lstStyle/>
        <a:p>
          <a:r>
            <a:rPr lang="da-DK"/>
            <a:t>Ressourcer og remedier</a:t>
          </a:r>
        </a:p>
      </dgm:t>
    </dgm:pt>
    <dgm:pt modelId="{66D8835A-C302-4161-A13E-BE1724F15C38}" type="parTrans" cxnId="{12579B8D-C306-4C25-AFA5-5E14F6849E50}">
      <dgm:prSet/>
      <dgm:spPr/>
      <dgm:t>
        <a:bodyPr/>
        <a:lstStyle/>
        <a:p>
          <a:endParaRPr lang="da-DK"/>
        </a:p>
      </dgm:t>
    </dgm:pt>
    <dgm:pt modelId="{6B02BBAB-11D9-4A57-BBE8-B190CE33CA3A}" type="sibTrans" cxnId="{12579B8D-C306-4C25-AFA5-5E14F6849E50}">
      <dgm:prSet/>
      <dgm:spPr/>
      <dgm:t>
        <a:bodyPr/>
        <a:lstStyle/>
        <a:p>
          <a:endParaRPr lang="da-DK"/>
        </a:p>
      </dgm:t>
    </dgm:pt>
    <dgm:pt modelId="{3009AFF7-82E4-4643-A32F-997FA25A0B7D}">
      <dgm:prSet phldrT="[Tekst]"/>
      <dgm:spPr/>
      <dgm:t>
        <a:bodyPr/>
        <a:lstStyle/>
        <a:p>
          <a:r>
            <a:rPr lang="da-DK"/>
            <a:t>Energi og tid</a:t>
          </a:r>
        </a:p>
      </dgm:t>
    </dgm:pt>
    <dgm:pt modelId="{C4833A5F-D9C7-4585-90CD-4BB610AE86B4}" type="parTrans" cxnId="{2845780F-D6D0-4E0F-AE6B-EAD45A67EF2A}">
      <dgm:prSet/>
      <dgm:spPr/>
      <dgm:t>
        <a:bodyPr/>
        <a:lstStyle/>
        <a:p>
          <a:endParaRPr lang="da-DK"/>
        </a:p>
      </dgm:t>
    </dgm:pt>
    <dgm:pt modelId="{EDE82A5F-C01E-4E32-BC2A-B134803A9E65}" type="sibTrans" cxnId="{2845780F-D6D0-4E0F-AE6B-EAD45A67EF2A}">
      <dgm:prSet/>
      <dgm:spPr/>
      <dgm:t>
        <a:bodyPr/>
        <a:lstStyle/>
        <a:p>
          <a:endParaRPr lang="da-DK"/>
        </a:p>
      </dgm:t>
    </dgm:pt>
    <dgm:pt modelId="{D84A5436-D7F3-4AD8-A3D7-0B02D1A740C4}">
      <dgm:prSet phldrT="[Tekst]"/>
      <dgm:spPr/>
      <dgm:t>
        <a:bodyPr/>
        <a:lstStyle/>
        <a:p>
          <a:r>
            <a:rPr lang="da-DK"/>
            <a:t>Viden og indsigt</a:t>
          </a:r>
        </a:p>
      </dgm:t>
    </dgm:pt>
    <dgm:pt modelId="{316BAF61-1601-4D17-952C-88C5F2B3E47F}" type="parTrans" cxnId="{2539786F-51C4-44F9-A73F-D49049D2E46C}">
      <dgm:prSet/>
      <dgm:spPr/>
      <dgm:t>
        <a:bodyPr/>
        <a:lstStyle/>
        <a:p>
          <a:endParaRPr lang="da-DK"/>
        </a:p>
      </dgm:t>
    </dgm:pt>
    <dgm:pt modelId="{F6826758-5780-4B5C-83E7-1594BA7348BC}" type="sibTrans" cxnId="{2539786F-51C4-44F9-A73F-D49049D2E46C}">
      <dgm:prSet/>
      <dgm:spPr/>
      <dgm:t>
        <a:bodyPr/>
        <a:lstStyle/>
        <a:p>
          <a:endParaRPr lang="da-DK"/>
        </a:p>
      </dgm:t>
    </dgm:pt>
    <dgm:pt modelId="{3B5B444A-8820-484C-9047-DC766842D829}">
      <dgm:prSet phldrT="[Tekst]"/>
      <dgm:spPr/>
      <dgm:t>
        <a:bodyPr/>
        <a:lstStyle/>
        <a:p>
          <a:r>
            <a:rPr lang="da-DK" dirty="0"/>
            <a:t>Lokaler og pladser</a:t>
          </a:r>
        </a:p>
      </dgm:t>
    </dgm:pt>
    <dgm:pt modelId="{DA9680FB-B1F0-4F29-A4CB-899C5627FFCF}" type="parTrans" cxnId="{205CEA53-4BBB-4D70-B443-B9F3197C9CD6}">
      <dgm:prSet/>
      <dgm:spPr/>
      <dgm:t>
        <a:bodyPr/>
        <a:lstStyle/>
        <a:p>
          <a:endParaRPr lang="da-DK"/>
        </a:p>
      </dgm:t>
    </dgm:pt>
    <dgm:pt modelId="{B5A93B50-7E8D-4264-9358-C7EF6022307D}" type="sibTrans" cxnId="{205CEA53-4BBB-4D70-B443-B9F3197C9CD6}">
      <dgm:prSet/>
      <dgm:spPr/>
      <dgm:t>
        <a:bodyPr/>
        <a:lstStyle/>
        <a:p>
          <a:endParaRPr lang="da-DK"/>
        </a:p>
      </dgm:t>
    </dgm:pt>
    <dgm:pt modelId="{D1F7077C-FE56-4776-806A-CF2EB9532779}" type="pres">
      <dgm:prSet presAssocID="{6C0466B1-3F0A-49E1-87FC-3FCA61FA9C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7296AE5-36FB-4029-9B79-9475F9D81D49}" type="pres">
      <dgm:prSet presAssocID="{A4192902-317D-46CA-9C4E-C3F678DDD4B7}" presName="singleCycle" presStyleCnt="0"/>
      <dgm:spPr/>
    </dgm:pt>
    <dgm:pt modelId="{90DFE00E-8161-4855-A5CF-49DA71F006C0}" type="pres">
      <dgm:prSet presAssocID="{A4192902-317D-46CA-9C4E-C3F678DDD4B7}" presName="singleCenter" presStyleLbl="node1" presStyleIdx="0" presStyleCnt="6">
        <dgm:presLayoutVars>
          <dgm:chMax val="7"/>
          <dgm:chPref val="7"/>
        </dgm:presLayoutVars>
      </dgm:prSet>
      <dgm:spPr/>
    </dgm:pt>
    <dgm:pt modelId="{1114701E-2228-4897-A451-7CEBC2ACD791}" type="pres">
      <dgm:prSet presAssocID="{DDD59437-48E6-450E-9607-F056C71CADB9}" presName="Name56" presStyleLbl="parChTrans1D2" presStyleIdx="0" presStyleCnt="5"/>
      <dgm:spPr/>
    </dgm:pt>
    <dgm:pt modelId="{FD490974-9228-41F2-8C58-ABC65BDC9E64}" type="pres">
      <dgm:prSet presAssocID="{9A751640-1BC1-46C3-ADC3-1F791D47515A}" presName="text0" presStyleLbl="node1" presStyleIdx="1" presStyleCnt="6">
        <dgm:presLayoutVars>
          <dgm:bulletEnabled val="1"/>
        </dgm:presLayoutVars>
      </dgm:prSet>
      <dgm:spPr/>
    </dgm:pt>
    <dgm:pt modelId="{CCB9A06C-4083-4646-B573-C4A261BC995F}" type="pres">
      <dgm:prSet presAssocID="{66D8835A-C302-4161-A13E-BE1724F15C38}" presName="Name56" presStyleLbl="parChTrans1D2" presStyleIdx="1" presStyleCnt="5"/>
      <dgm:spPr/>
    </dgm:pt>
    <dgm:pt modelId="{C24866A7-E9FC-4831-B75F-2602485392EE}" type="pres">
      <dgm:prSet presAssocID="{D0FAE63E-6476-49CA-BA7E-FA47E4D51AA7}" presName="text0" presStyleLbl="node1" presStyleIdx="2" presStyleCnt="6">
        <dgm:presLayoutVars>
          <dgm:bulletEnabled val="1"/>
        </dgm:presLayoutVars>
      </dgm:prSet>
      <dgm:spPr/>
    </dgm:pt>
    <dgm:pt modelId="{7DFD2BB9-A8AB-487F-A63E-1B419C08A171}" type="pres">
      <dgm:prSet presAssocID="{C4833A5F-D9C7-4585-90CD-4BB610AE86B4}" presName="Name56" presStyleLbl="parChTrans1D2" presStyleIdx="2" presStyleCnt="5"/>
      <dgm:spPr/>
    </dgm:pt>
    <dgm:pt modelId="{9A1FA70A-2CCC-4811-B626-18E8F3284CB6}" type="pres">
      <dgm:prSet presAssocID="{3009AFF7-82E4-4643-A32F-997FA25A0B7D}" presName="text0" presStyleLbl="node1" presStyleIdx="3" presStyleCnt="6">
        <dgm:presLayoutVars>
          <dgm:bulletEnabled val="1"/>
        </dgm:presLayoutVars>
      </dgm:prSet>
      <dgm:spPr/>
    </dgm:pt>
    <dgm:pt modelId="{52E71EE0-7B05-4E00-9EA9-07A0A5028154}" type="pres">
      <dgm:prSet presAssocID="{316BAF61-1601-4D17-952C-88C5F2B3E47F}" presName="Name56" presStyleLbl="parChTrans1D2" presStyleIdx="3" presStyleCnt="5"/>
      <dgm:spPr/>
    </dgm:pt>
    <dgm:pt modelId="{A3D1981B-6D78-4D4B-829D-00E22D5BA0DE}" type="pres">
      <dgm:prSet presAssocID="{D84A5436-D7F3-4AD8-A3D7-0B02D1A740C4}" presName="text0" presStyleLbl="node1" presStyleIdx="4" presStyleCnt="6">
        <dgm:presLayoutVars>
          <dgm:bulletEnabled val="1"/>
        </dgm:presLayoutVars>
      </dgm:prSet>
      <dgm:spPr/>
    </dgm:pt>
    <dgm:pt modelId="{0D188324-F039-44DC-8B13-94A269E37243}" type="pres">
      <dgm:prSet presAssocID="{DA9680FB-B1F0-4F29-A4CB-899C5627FFCF}" presName="Name56" presStyleLbl="parChTrans1D2" presStyleIdx="4" presStyleCnt="5"/>
      <dgm:spPr/>
    </dgm:pt>
    <dgm:pt modelId="{16AEE2F1-EDEE-4F3E-97B9-0C1FD4321FC3}" type="pres">
      <dgm:prSet presAssocID="{3B5B444A-8820-484C-9047-DC766842D829}" presName="text0" presStyleLbl="node1" presStyleIdx="5" presStyleCnt="6">
        <dgm:presLayoutVars>
          <dgm:bulletEnabled val="1"/>
        </dgm:presLayoutVars>
      </dgm:prSet>
      <dgm:spPr/>
    </dgm:pt>
  </dgm:ptLst>
  <dgm:cxnLst>
    <dgm:cxn modelId="{1FF9C104-DC45-4D3C-AE2B-8A9B304192F9}" type="presOf" srcId="{316BAF61-1601-4D17-952C-88C5F2B3E47F}" destId="{52E71EE0-7B05-4E00-9EA9-07A0A5028154}" srcOrd="0" destOrd="0" presId="urn:microsoft.com/office/officeart/2008/layout/RadialCluster"/>
    <dgm:cxn modelId="{2845780F-D6D0-4E0F-AE6B-EAD45A67EF2A}" srcId="{A4192902-317D-46CA-9C4E-C3F678DDD4B7}" destId="{3009AFF7-82E4-4643-A32F-997FA25A0B7D}" srcOrd="2" destOrd="0" parTransId="{C4833A5F-D9C7-4585-90CD-4BB610AE86B4}" sibTransId="{EDE82A5F-C01E-4E32-BC2A-B134803A9E65}"/>
    <dgm:cxn modelId="{B4D18B28-363C-427F-AD4D-DACF1E0A7C87}" type="presOf" srcId="{DA9680FB-B1F0-4F29-A4CB-899C5627FFCF}" destId="{0D188324-F039-44DC-8B13-94A269E37243}" srcOrd="0" destOrd="0" presId="urn:microsoft.com/office/officeart/2008/layout/RadialCluster"/>
    <dgm:cxn modelId="{D6E16736-FF7D-4EF3-B37F-0F6C08BE81CF}" type="presOf" srcId="{6C0466B1-3F0A-49E1-87FC-3FCA61FA9CA1}" destId="{D1F7077C-FE56-4776-806A-CF2EB9532779}" srcOrd="0" destOrd="0" presId="urn:microsoft.com/office/officeart/2008/layout/RadialCluster"/>
    <dgm:cxn modelId="{84B49467-EE83-44DF-8862-E4D53136249F}" srcId="{A4192902-317D-46CA-9C4E-C3F678DDD4B7}" destId="{9A751640-1BC1-46C3-ADC3-1F791D47515A}" srcOrd="0" destOrd="0" parTransId="{DDD59437-48E6-450E-9607-F056C71CADB9}" sibTransId="{25F4317C-CC56-42B5-AE58-8F99A7B46231}"/>
    <dgm:cxn modelId="{2539786F-51C4-44F9-A73F-D49049D2E46C}" srcId="{A4192902-317D-46CA-9C4E-C3F678DDD4B7}" destId="{D84A5436-D7F3-4AD8-A3D7-0B02D1A740C4}" srcOrd="3" destOrd="0" parTransId="{316BAF61-1601-4D17-952C-88C5F2B3E47F}" sibTransId="{F6826758-5780-4B5C-83E7-1594BA7348BC}"/>
    <dgm:cxn modelId="{77CCC64F-E848-4F4D-B548-5DBAC051EB5A}" type="presOf" srcId="{9A751640-1BC1-46C3-ADC3-1F791D47515A}" destId="{FD490974-9228-41F2-8C58-ABC65BDC9E64}" srcOrd="0" destOrd="0" presId="urn:microsoft.com/office/officeart/2008/layout/RadialCluster"/>
    <dgm:cxn modelId="{06F92D71-EC5F-4B5B-B23C-47A4CD09CD1B}" type="presOf" srcId="{3009AFF7-82E4-4643-A32F-997FA25A0B7D}" destId="{9A1FA70A-2CCC-4811-B626-18E8F3284CB6}" srcOrd="0" destOrd="0" presId="urn:microsoft.com/office/officeart/2008/layout/RadialCluster"/>
    <dgm:cxn modelId="{205CEA53-4BBB-4D70-B443-B9F3197C9CD6}" srcId="{A4192902-317D-46CA-9C4E-C3F678DDD4B7}" destId="{3B5B444A-8820-484C-9047-DC766842D829}" srcOrd="4" destOrd="0" parTransId="{DA9680FB-B1F0-4F29-A4CB-899C5627FFCF}" sibTransId="{B5A93B50-7E8D-4264-9358-C7EF6022307D}"/>
    <dgm:cxn modelId="{12579B8D-C306-4C25-AFA5-5E14F6849E50}" srcId="{A4192902-317D-46CA-9C4E-C3F678DDD4B7}" destId="{D0FAE63E-6476-49CA-BA7E-FA47E4D51AA7}" srcOrd="1" destOrd="0" parTransId="{66D8835A-C302-4161-A13E-BE1724F15C38}" sibTransId="{6B02BBAB-11D9-4A57-BBE8-B190CE33CA3A}"/>
    <dgm:cxn modelId="{0A39B88D-954D-4302-ADC8-7C5B7F1B67B2}" srcId="{6C0466B1-3F0A-49E1-87FC-3FCA61FA9CA1}" destId="{A4192902-317D-46CA-9C4E-C3F678DDD4B7}" srcOrd="0" destOrd="0" parTransId="{0AEE8444-5DD6-43B7-82A2-4490C5727DAC}" sibTransId="{60295D29-D288-4681-B7BA-5EFE150B33E9}"/>
    <dgm:cxn modelId="{B3A7F48E-D88A-4171-8954-B0FEBFDC5BF8}" type="presOf" srcId="{DDD59437-48E6-450E-9607-F056C71CADB9}" destId="{1114701E-2228-4897-A451-7CEBC2ACD791}" srcOrd="0" destOrd="0" presId="urn:microsoft.com/office/officeart/2008/layout/RadialCluster"/>
    <dgm:cxn modelId="{BC9D869F-2437-4CEB-A912-D4509E6AE5AE}" type="presOf" srcId="{3B5B444A-8820-484C-9047-DC766842D829}" destId="{16AEE2F1-EDEE-4F3E-97B9-0C1FD4321FC3}" srcOrd="0" destOrd="0" presId="urn:microsoft.com/office/officeart/2008/layout/RadialCluster"/>
    <dgm:cxn modelId="{877C3DA2-F15D-432B-8275-DF8C80A632E1}" type="presOf" srcId="{A4192902-317D-46CA-9C4E-C3F678DDD4B7}" destId="{90DFE00E-8161-4855-A5CF-49DA71F006C0}" srcOrd="0" destOrd="0" presId="urn:microsoft.com/office/officeart/2008/layout/RadialCluster"/>
    <dgm:cxn modelId="{48FE10BC-C92C-4F3D-B4A1-959D1DA344D6}" type="presOf" srcId="{D0FAE63E-6476-49CA-BA7E-FA47E4D51AA7}" destId="{C24866A7-E9FC-4831-B75F-2602485392EE}" srcOrd="0" destOrd="0" presId="urn:microsoft.com/office/officeart/2008/layout/RadialCluster"/>
    <dgm:cxn modelId="{BD67A1C2-D1A6-4C46-9D6F-8DCF3C943948}" type="presOf" srcId="{C4833A5F-D9C7-4585-90CD-4BB610AE86B4}" destId="{7DFD2BB9-A8AB-487F-A63E-1B419C08A171}" srcOrd="0" destOrd="0" presId="urn:microsoft.com/office/officeart/2008/layout/RadialCluster"/>
    <dgm:cxn modelId="{F0F345D0-0A18-4208-BD0B-52884CFA93A9}" type="presOf" srcId="{D84A5436-D7F3-4AD8-A3D7-0B02D1A740C4}" destId="{A3D1981B-6D78-4D4B-829D-00E22D5BA0DE}" srcOrd="0" destOrd="0" presId="urn:microsoft.com/office/officeart/2008/layout/RadialCluster"/>
    <dgm:cxn modelId="{D4F09FF7-B818-4EB7-A16B-B7373FFCCE5F}" type="presOf" srcId="{66D8835A-C302-4161-A13E-BE1724F15C38}" destId="{CCB9A06C-4083-4646-B573-C4A261BC995F}" srcOrd="0" destOrd="0" presId="urn:microsoft.com/office/officeart/2008/layout/RadialCluster"/>
    <dgm:cxn modelId="{5795AFB3-4FA7-4726-9A14-48E9A194FB77}" type="presParOf" srcId="{D1F7077C-FE56-4776-806A-CF2EB9532779}" destId="{C7296AE5-36FB-4029-9B79-9475F9D81D49}" srcOrd="0" destOrd="0" presId="urn:microsoft.com/office/officeart/2008/layout/RadialCluster"/>
    <dgm:cxn modelId="{BE36795A-F605-4938-B112-B31EFCFD5449}" type="presParOf" srcId="{C7296AE5-36FB-4029-9B79-9475F9D81D49}" destId="{90DFE00E-8161-4855-A5CF-49DA71F006C0}" srcOrd="0" destOrd="0" presId="urn:microsoft.com/office/officeart/2008/layout/RadialCluster"/>
    <dgm:cxn modelId="{BB6DF024-555E-464E-B282-11CE810F19DF}" type="presParOf" srcId="{C7296AE5-36FB-4029-9B79-9475F9D81D49}" destId="{1114701E-2228-4897-A451-7CEBC2ACD791}" srcOrd="1" destOrd="0" presId="urn:microsoft.com/office/officeart/2008/layout/RadialCluster"/>
    <dgm:cxn modelId="{99F79B36-D4A2-4C51-9CDE-AAB771D30F49}" type="presParOf" srcId="{C7296AE5-36FB-4029-9B79-9475F9D81D49}" destId="{FD490974-9228-41F2-8C58-ABC65BDC9E64}" srcOrd="2" destOrd="0" presId="urn:microsoft.com/office/officeart/2008/layout/RadialCluster"/>
    <dgm:cxn modelId="{0C1A491A-7F9D-4561-8DD2-B95BF92451F8}" type="presParOf" srcId="{C7296AE5-36FB-4029-9B79-9475F9D81D49}" destId="{CCB9A06C-4083-4646-B573-C4A261BC995F}" srcOrd="3" destOrd="0" presId="urn:microsoft.com/office/officeart/2008/layout/RadialCluster"/>
    <dgm:cxn modelId="{4D8E53AB-D02E-49CC-841F-2A1005E62BFC}" type="presParOf" srcId="{C7296AE5-36FB-4029-9B79-9475F9D81D49}" destId="{C24866A7-E9FC-4831-B75F-2602485392EE}" srcOrd="4" destOrd="0" presId="urn:microsoft.com/office/officeart/2008/layout/RadialCluster"/>
    <dgm:cxn modelId="{5F20FEE1-FF04-43FA-A5A7-E006B02FE232}" type="presParOf" srcId="{C7296AE5-36FB-4029-9B79-9475F9D81D49}" destId="{7DFD2BB9-A8AB-487F-A63E-1B419C08A171}" srcOrd="5" destOrd="0" presId="urn:microsoft.com/office/officeart/2008/layout/RadialCluster"/>
    <dgm:cxn modelId="{BC019390-E50B-450E-906E-1E3E16FC4F4F}" type="presParOf" srcId="{C7296AE5-36FB-4029-9B79-9475F9D81D49}" destId="{9A1FA70A-2CCC-4811-B626-18E8F3284CB6}" srcOrd="6" destOrd="0" presId="urn:microsoft.com/office/officeart/2008/layout/RadialCluster"/>
    <dgm:cxn modelId="{20A5FD9F-E1C7-45C9-9476-34126598939B}" type="presParOf" srcId="{C7296AE5-36FB-4029-9B79-9475F9D81D49}" destId="{52E71EE0-7B05-4E00-9EA9-07A0A5028154}" srcOrd="7" destOrd="0" presId="urn:microsoft.com/office/officeart/2008/layout/RadialCluster"/>
    <dgm:cxn modelId="{445769BD-C752-4625-93D7-DB4C435F8508}" type="presParOf" srcId="{C7296AE5-36FB-4029-9B79-9475F9D81D49}" destId="{A3D1981B-6D78-4D4B-829D-00E22D5BA0DE}" srcOrd="8" destOrd="0" presId="urn:microsoft.com/office/officeart/2008/layout/RadialCluster"/>
    <dgm:cxn modelId="{323D2641-44F6-4A35-AA4E-36D8A8D449E6}" type="presParOf" srcId="{C7296AE5-36FB-4029-9B79-9475F9D81D49}" destId="{0D188324-F039-44DC-8B13-94A269E37243}" srcOrd="9" destOrd="0" presId="urn:microsoft.com/office/officeart/2008/layout/RadialCluster"/>
    <dgm:cxn modelId="{B70103BC-8BE5-4DD6-879F-2EADFF462DAD}" type="presParOf" srcId="{C7296AE5-36FB-4029-9B79-9475F9D81D49}" destId="{16AEE2F1-EDEE-4F3E-97B9-0C1FD4321FC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B7F7-CE6F-48DB-BF17-BD05443A9CBC}">
      <dsp:nvSpPr>
        <dsp:cNvPr id="0" name=""/>
        <dsp:cNvSpPr/>
      </dsp:nvSpPr>
      <dsp:spPr>
        <a:xfrm>
          <a:off x="5598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Fokus I</a:t>
          </a:r>
        </a:p>
      </dsp:txBody>
      <dsp:txXfrm rot="16200000">
        <a:off x="-760646" y="1604783"/>
        <a:ext cx="1923433" cy="390941"/>
      </dsp:txXfrm>
    </dsp:sp>
    <dsp:sp modelId="{E2BE3F33-CE17-4D1D-A4C7-13255DF2AE30}">
      <dsp:nvSpPr>
        <dsp:cNvPr id="0" name=""/>
        <dsp:cNvSpPr/>
      </dsp:nvSpPr>
      <dsp:spPr>
        <a:xfrm>
          <a:off x="396540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Indsigt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Hvem er vi?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Hvad ved vi?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Hvem kender vi?</a:t>
          </a:r>
        </a:p>
      </dsp:txBody>
      <dsp:txXfrm>
        <a:off x="396540" y="838537"/>
        <a:ext cx="1456257" cy="2345650"/>
      </dsp:txXfrm>
    </dsp:sp>
    <dsp:sp modelId="{AF9DB8BA-B28D-43AA-8BA4-F155D57D4B99}">
      <dsp:nvSpPr>
        <dsp:cNvPr id="0" name=""/>
        <dsp:cNvSpPr/>
      </dsp:nvSpPr>
      <dsp:spPr>
        <a:xfrm>
          <a:off x="2028722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Fokus II</a:t>
          </a:r>
        </a:p>
      </dsp:txBody>
      <dsp:txXfrm rot="16200000">
        <a:off x="1262476" y="1604783"/>
        <a:ext cx="1923433" cy="390941"/>
      </dsp:txXfrm>
    </dsp:sp>
    <dsp:sp modelId="{916865F1-A656-4B13-B94E-8D573F6370A4}">
      <dsp:nvSpPr>
        <dsp:cNvPr id="0" name=""/>
        <dsp:cNvSpPr/>
      </dsp:nvSpPr>
      <dsp:spPr>
        <a:xfrm rot="5400000">
          <a:off x="1866051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1D0B8-DA2C-4EAA-92FA-D7DCBE328F83}">
      <dsp:nvSpPr>
        <dsp:cNvPr id="0" name=""/>
        <dsp:cNvSpPr/>
      </dsp:nvSpPr>
      <dsp:spPr>
        <a:xfrm>
          <a:off x="2419664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Netværk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Tre principper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Økosystemer</a:t>
          </a:r>
        </a:p>
      </dsp:txBody>
      <dsp:txXfrm>
        <a:off x="2419664" y="838537"/>
        <a:ext cx="1456257" cy="2345650"/>
      </dsp:txXfrm>
    </dsp:sp>
    <dsp:sp modelId="{2EB3566A-0856-4A1F-B507-F497DE458808}">
      <dsp:nvSpPr>
        <dsp:cNvPr id="0" name=""/>
        <dsp:cNvSpPr/>
      </dsp:nvSpPr>
      <dsp:spPr>
        <a:xfrm>
          <a:off x="4051845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Fokus III</a:t>
          </a:r>
        </a:p>
      </dsp:txBody>
      <dsp:txXfrm rot="16200000">
        <a:off x="3285599" y="1604783"/>
        <a:ext cx="1923433" cy="390941"/>
      </dsp:txXfrm>
    </dsp:sp>
    <dsp:sp modelId="{9BEDB2A4-FFA2-4677-B69F-13CD11805043}">
      <dsp:nvSpPr>
        <dsp:cNvPr id="0" name=""/>
        <dsp:cNvSpPr/>
      </dsp:nvSpPr>
      <dsp:spPr>
        <a:xfrm rot="5400000">
          <a:off x="3889174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2C7BA-74BF-4F32-B168-27D8B71A9017}">
      <dsp:nvSpPr>
        <dsp:cNvPr id="0" name=""/>
        <dsp:cNvSpPr/>
      </dsp:nvSpPr>
      <dsp:spPr>
        <a:xfrm>
          <a:off x="4442787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Funding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Ni trin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Nye Means</a:t>
          </a:r>
        </a:p>
      </dsp:txBody>
      <dsp:txXfrm>
        <a:off x="4442787" y="838537"/>
        <a:ext cx="1456257" cy="2345650"/>
      </dsp:txXfrm>
    </dsp:sp>
    <dsp:sp modelId="{CFFC1067-11DC-4AAC-919C-1D47498F105A}">
      <dsp:nvSpPr>
        <dsp:cNvPr id="0" name=""/>
        <dsp:cNvSpPr/>
      </dsp:nvSpPr>
      <dsp:spPr>
        <a:xfrm>
          <a:off x="6074969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Fokus IV</a:t>
          </a:r>
        </a:p>
      </dsp:txBody>
      <dsp:txXfrm rot="16200000">
        <a:off x="5308723" y="1604783"/>
        <a:ext cx="1923433" cy="390941"/>
      </dsp:txXfrm>
    </dsp:sp>
    <dsp:sp modelId="{85AE50F1-9DA6-4E01-AAC8-459DD7BA5A59}">
      <dsp:nvSpPr>
        <dsp:cNvPr id="0" name=""/>
        <dsp:cNvSpPr/>
      </dsp:nvSpPr>
      <dsp:spPr>
        <a:xfrm rot="5400000">
          <a:off x="5912297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DE442-05CB-4065-9147-874F59049492}">
      <dsp:nvSpPr>
        <dsp:cNvPr id="0" name=""/>
        <dsp:cNvSpPr/>
      </dsp:nvSpPr>
      <dsp:spPr>
        <a:xfrm>
          <a:off x="6465910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Pop Up Event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Hvad der  mangler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Hvad vi ønsker</a:t>
          </a:r>
        </a:p>
      </dsp:txBody>
      <dsp:txXfrm>
        <a:off x="6465910" y="838537"/>
        <a:ext cx="1456257" cy="2345650"/>
      </dsp:txXfrm>
    </dsp:sp>
    <dsp:sp modelId="{1E5486B6-B124-43B2-8160-36EA0DE1AE46}">
      <dsp:nvSpPr>
        <dsp:cNvPr id="0" name=""/>
        <dsp:cNvSpPr/>
      </dsp:nvSpPr>
      <dsp:spPr>
        <a:xfrm>
          <a:off x="8098092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Fokus V</a:t>
          </a:r>
        </a:p>
      </dsp:txBody>
      <dsp:txXfrm rot="16200000">
        <a:off x="7331846" y="1604783"/>
        <a:ext cx="1923433" cy="390941"/>
      </dsp:txXfrm>
    </dsp:sp>
    <dsp:sp modelId="{1D18F27F-79CF-488F-9BBF-B9580CD179A4}">
      <dsp:nvSpPr>
        <dsp:cNvPr id="0" name=""/>
        <dsp:cNvSpPr/>
      </dsp:nvSpPr>
      <dsp:spPr>
        <a:xfrm rot="5400000">
          <a:off x="7935421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1A4D-DF49-43CD-BFCD-7075E196AD7B}">
      <dsp:nvSpPr>
        <dsp:cNvPr id="0" name=""/>
        <dsp:cNvSpPr/>
      </dsp:nvSpPr>
      <dsp:spPr>
        <a:xfrm>
          <a:off x="8489034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Sløjfen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Planlægning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Næste skridt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Opsamling</a:t>
          </a:r>
        </a:p>
      </dsp:txBody>
      <dsp:txXfrm>
        <a:off x="8489034" y="838537"/>
        <a:ext cx="1456257" cy="2345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CCECB-E14E-440C-B127-C524F805CABC}">
      <dsp:nvSpPr>
        <dsp:cNvPr id="0" name=""/>
        <dsp:cNvSpPr/>
      </dsp:nvSpPr>
      <dsp:spPr>
        <a:xfrm rot="16200000">
          <a:off x="1247189" y="3646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chemeClr val="bg1"/>
              </a:solidFill>
            </a:rPr>
            <a:t>Gammel magt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Elitær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Få magthavere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Bevogtet og svær tilgængelig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Konkurrence / Konkurrenter</a:t>
          </a:r>
        </a:p>
      </dsp:txBody>
      <dsp:txXfrm rot="5400000">
        <a:off x="1247189" y="1008812"/>
        <a:ext cx="3317049" cy="2010333"/>
      </dsp:txXfrm>
    </dsp:sp>
    <dsp:sp modelId="{86478E37-8582-492D-85AF-59463CBE350B}">
      <dsp:nvSpPr>
        <dsp:cNvPr id="0" name=""/>
        <dsp:cNvSpPr/>
      </dsp:nvSpPr>
      <dsp:spPr>
        <a:xfrm rot="5400000">
          <a:off x="4420661" y="0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chemeClr val="bg1"/>
              </a:solidFill>
            </a:rPr>
            <a:t>Ny magt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Spredt og </a:t>
          </a:r>
          <a:r>
            <a:rPr lang="da-DK" sz="1700" kern="1200" dirty="0" err="1">
              <a:solidFill>
                <a:schemeClr val="bg1"/>
              </a:solidFill>
            </a:rPr>
            <a:t>diverst</a:t>
          </a:r>
          <a:endParaRPr lang="da-DK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Åben og inddragende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Kanalisering af ”magten” videre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Samarbejde &amp; partnerskaber</a:t>
          </a:r>
        </a:p>
      </dsp:txBody>
      <dsp:txXfrm rot="-5400000">
        <a:off x="5124278" y="1005167"/>
        <a:ext cx="3317049" cy="201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C80EC-7214-4D45-B400-C8294D16D8E7}">
      <dsp:nvSpPr>
        <dsp:cNvPr id="0" name=""/>
        <dsp:cNvSpPr/>
      </dsp:nvSpPr>
      <dsp:spPr>
        <a:xfrm rot="5400000">
          <a:off x="1195642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17F2-9A51-4968-92E0-23168C381348}">
      <dsp:nvSpPr>
        <dsp:cNvPr id="0" name=""/>
        <dsp:cNvSpPr/>
      </dsp:nvSpPr>
      <dsp:spPr>
        <a:xfrm>
          <a:off x="1523985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1. projekt-afklaring</a:t>
          </a:r>
        </a:p>
      </dsp:txBody>
      <dsp:txXfrm>
        <a:off x="1557645" y="33833"/>
        <a:ext cx="1848097" cy="1081930"/>
      </dsp:txXfrm>
    </dsp:sp>
    <dsp:sp modelId="{C6D4D4CE-F23E-4EDF-8978-6F901AAA8C61}">
      <dsp:nvSpPr>
        <dsp:cNvPr id="0" name=""/>
        <dsp:cNvSpPr/>
      </dsp:nvSpPr>
      <dsp:spPr>
        <a:xfrm rot="5400000">
          <a:off x="1195642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F2597-CBFB-4A82-915C-48C709C40E85}">
      <dsp:nvSpPr>
        <dsp:cNvPr id="0" name=""/>
        <dsp:cNvSpPr/>
      </dsp:nvSpPr>
      <dsp:spPr>
        <a:xfrm>
          <a:off x="1523985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2. Fonds-muligheder</a:t>
          </a:r>
        </a:p>
      </dsp:txBody>
      <dsp:txXfrm>
        <a:off x="1557645" y="1470397"/>
        <a:ext cx="1848097" cy="1081930"/>
      </dsp:txXfrm>
    </dsp:sp>
    <dsp:sp modelId="{7EFB9EC5-53A0-48D0-BBC8-B334DC26F92A}">
      <dsp:nvSpPr>
        <dsp:cNvPr id="0" name=""/>
        <dsp:cNvSpPr/>
      </dsp:nvSpPr>
      <dsp:spPr>
        <a:xfrm>
          <a:off x="1913924" y="3068270"/>
          <a:ext cx="2540650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C23B4-7098-4807-A28D-7831FB4585EA}">
      <dsp:nvSpPr>
        <dsp:cNvPr id="0" name=""/>
        <dsp:cNvSpPr/>
      </dsp:nvSpPr>
      <dsp:spPr>
        <a:xfrm>
          <a:off x="1523985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3. "Slidte skosåler og cykeldæk"</a:t>
          </a:r>
        </a:p>
      </dsp:txBody>
      <dsp:txXfrm>
        <a:off x="1557645" y="2906960"/>
        <a:ext cx="1848097" cy="1081930"/>
      </dsp:txXfrm>
    </dsp:sp>
    <dsp:sp modelId="{F8647A7C-3DF1-4DE8-BA5B-CDC1A078D05C}">
      <dsp:nvSpPr>
        <dsp:cNvPr id="0" name=""/>
        <dsp:cNvSpPr/>
      </dsp:nvSpPr>
      <dsp:spPr>
        <a:xfrm rot="16200000">
          <a:off x="3743148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AB402-1880-4A84-8A65-F7D76F917FF6}">
      <dsp:nvSpPr>
        <dsp:cNvPr id="0" name=""/>
        <dsp:cNvSpPr/>
      </dsp:nvSpPr>
      <dsp:spPr>
        <a:xfrm>
          <a:off x="4071491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4. Netværks-dannelse</a:t>
          </a:r>
        </a:p>
      </dsp:txBody>
      <dsp:txXfrm>
        <a:off x="4105151" y="2906960"/>
        <a:ext cx="1848097" cy="1081930"/>
      </dsp:txXfrm>
    </dsp:sp>
    <dsp:sp modelId="{FCCFB244-6CDF-4315-984C-7415A458EEFE}">
      <dsp:nvSpPr>
        <dsp:cNvPr id="0" name=""/>
        <dsp:cNvSpPr/>
      </dsp:nvSpPr>
      <dsp:spPr>
        <a:xfrm rot="16200000">
          <a:off x="3743148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A2C3A-058C-4092-B477-DDCF808D7E11}">
      <dsp:nvSpPr>
        <dsp:cNvPr id="0" name=""/>
        <dsp:cNvSpPr/>
      </dsp:nvSpPr>
      <dsp:spPr>
        <a:xfrm>
          <a:off x="4071491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5. Partnerskaber</a:t>
          </a:r>
        </a:p>
      </dsp:txBody>
      <dsp:txXfrm>
        <a:off x="4105151" y="1470397"/>
        <a:ext cx="1848097" cy="1081930"/>
      </dsp:txXfrm>
    </dsp:sp>
    <dsp:sp modelId="{F45679AE-5FF7-442B-9FC8-BC453E9ACBCE}">
      <dsp:nvSpPr>
        <dsp:cNvPr id="0" name=""/>
        <dsp:cNvSpPr/>
      </dsp:nvSpPr>
      <dsp:spPr>
        <a:xfrm>
          <a:off x="4461430" y="195143"/>
          <a:ext cx="2540650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B542-9B21-43BF-A031-0C5D637FA87F}">
      <dsp:nvSpPr>
        <dsp:cNvPr id="0" name=""/>
        <dsp:cNvSpPr/>
      </dsp:nvSpPr>
      <dsp:spPr>
        <a:xfrm>
          <a:off x="4071491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6. Udkast ansøgning</a:t>
          </a:r>
        </a:p>
      </dsp:txBody>
      <dsp:txXfrm>
        <a:off x="4105151" y="33833"/>
        <a:ext cx="1848097" cy="1081930"/>
      </dsp:txXfrm>
    </dsp:sp>
    <dsp:sp modelId="{80755459-5116-40EB-923E-87AE31360773}">
      <dsp:nvSpPr>
        <dsp:cNvPr id="0" name=""/>
        <dsp:cNvSpPr/>
      </dsp:nvSpPr>
      <dsp:spPr>
        <a:xfrm rot="5400000">
          <a:off x="6290654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4F2DE-C0E5-4E07-8F95-40234DE23B09}">
      <dsp:nvSpPr>
        <dsp:cNvPr id="0" name=""/>
        <dsp:cNvSpPr/>
      </dsp:nvSpPr>
      <dsp:spPr>
        <a:xfrm>
          <a:off x="6618996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7. Dialog med partnerkreds</a:t>
          </a:r>
        </a:p>
      </dsp:txBody>
      <dsp:txXfrm>
        <a:off x="6652656" y="33833"/>
        <a:ext cx="1848097" cy="1081930"/>
      </dsp:txXfrm>
    </dsp:sp>
    <dsp:sp modelId="{4489E1D1-CC52-4381-AD7E-F2553BCE02F1}">
      <dsp:nvSpPr>
        <dsp:cNvPr id="0" name=""/>
        <dsp:cNvSpPr/>
      </dsp:nvSpPr>
      <dsp:spPr>
        <a:xfrm rot="5400000">
          <a:off x="6290654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1DE1-4B3F-43A2-9535-9ACAFBAC6937}">
      <dsp:nvSpPr>
        <dsp:cNvPr id="0" name=""/>
        <dsp:cNvSpPr/>
      </dsp:nvSpPr>
      <dsp:spPr>
        <a:xfrm>
          <a:off x="6618996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8. Finpudsning og indsendelse</a:t>
          </a:r>
        </a:p>
      </dsp:txBody>
      <dsp:txXfrm>
        <a:off x="6652656" y="1470397"/>
        <a:ext cx="1848097" cy="1081930"/>
      </dsp:txXfrm>
    </dsp:sp>
    <dsp:sp modelId="{35F759E1-D393-4AB4-B6E2-D7695E421C74}">
      <dsp:nvSpPr>
        <dsp:cNvPr id="0" name=""/>
        <dsp:cNvSpPr/>
      </dsp:nvSpPr>
      <dsp:spPr>
        <a:xfrm>
          <a:off x="6618996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9. Opfølgning på ansøgning</a:t>
          </a:r>
        </a:p>
      </dsp:txBody>
      <dsp:txXfrm>
        <a:off x="6652656" y="2906960"/>
        <a:ext cx="1848097" cy="1081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E00E-8161-4855-A5CF-49DA71F006C0}">
      <dsp:nvSpPr>
        <dsp:cNvPr id="0" name=""/>
        <dsp:cNvSpPr/>
      </dsp:nvSpPr>
      <dsp:spPr>
        <a:xfrm>
          <a:off x="2754297" y="2305745"/>
          <a:ext cx="1773200" cy="177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Funding-muligheder</a:t>
          </a:r>
        </a:p>
      </dsp:txBody>
      <dsp:txXfrm>
        <a:off x="2840857" y="2392305"/>
        <a:ext cx="1600080" cy="1600080"/>
      </dsp:txXfrm>
    </dsp:sp>
    <dsp:sp modelId="{1114701E-2228-4897-A451-7CEBC2ACD791}">
      <dsp:nvSpPr>
        <dsp:cNvPr id="0" name=""/>
        <dsp:cNvSpPr/>
      </dsp:nvSpPr>
      <dsp:spPr>
        <a:xfrm rot="16200000">
          <a:off x="3140199" y="1805046"/>
          <a:ext cx="1001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3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90974-9228-41F2-8C58-ABC65BDC9E64}">
      <dsp:nvSpPr>
        <dsp:cNvPr id="0" name=""/>
        <dsp:cNvSpPr/>
      </dsp:nvSpPr>
      <dsp:spPr>
        <a:xfrm>
          <a:off x="3046875" y="116304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Økonomi</a:t>
          </a:r>
        </a:p>
      </dsp:txBody>
      <dsp:txXfrm>
        <a:off x="3104871" y="174300"/>
        <a:ext cx="1072052" cy="1072052"/>
      </dsp:txXfrm>
    </dsp:sp>
    <dsp:sp modelId="{CCB9A06C-4083-4646-B573-C4A261BC995F}">
      <dsp:nvSpPr>
        <dsp:cNvPr id="0" name=""/>
        <dsp:cNvSpPr/>
      </dsp:nvSpPr>
      <dsp:spPr>
        <a:xfrm rot="20520000">
          <a:off x="4504856" y="2761320"/>
          <a:ext cx="925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2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866A7-E9FC-4831-B75F-2602485392EE}">
      <dsp:nvSpPr>
        <dsp:cNvPr id="0" name=""/>
        <dsp:cNvSpPr/>
      </dsp:nvSpPr>
      <dsp:spPr>
        <a:xfrm>
          <a:off x="5407415" y="1831337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Ressourcer og remedier</a:t>
          </a:r>
        </a:p>
      </dsp:txBody>
      <dsp:txXfrm>
        <a:off x="5465411" y="1889333"/>
        <a:ext cx="1072052" cy="1072052"/>
      </dsp:txXfrm>
    </dsp:sp>
    <dsp:sp modelId="{7DFD2BB9-A8AB-487F-A63E-1B419C08A171}">
      <dsp:nvSpPr>
        <dsp:cNvPr id="0" name=""/>
        <dsp:cNvSpPr/>
      </dsp:nvSpPr>
      <dsp:spPr>
        <a:xfrm rot="3240000">
          <a:off x="4150695" y="4342631"/>
          <a:ext cx="651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8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FA70A-2CCC-4811-B626-18E8F3284CB6}">
      <dsp:nvSpPr>
        <dsp:cNvPr id="0" name=""/>
        <dsp:cNvSpPr/>
      </dsp:nvSpPr>
      <dsp:spPr>
        <a:xfrm>
          <a:off x="4505769" y="4606318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Energi og tid</a:t>
          </a:r>
        </a:p>
      </dsp:txBody>
      <dsp:txXfrm>
        <a:off x="4563765" y="4664314"/>
        <a:ext cx="1072052" cy="1072052"/>
      </dsp:txXfrm>
    </dsp:sp>
    <dsp:sp modelId="{52E71EE0-7B05-4E00-9EA9-07A0A5028154}">
      <dsp:nvSpPr>
        <dsp:cNvPr id="0" name=""/>
        <dsp:cNvSpPr/>
      </dsp:nvSpPr>
      <dsp:spPr>
        <a:xfrm rot="7560000">
          <a:off x="2479231" y="4342631"/>
          <a:ext cx="651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8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981B-6D78-4D4B-829D-00E22D5BA0DE}">
      <dsp:nvSpPr>
        <dsp:cNvPr id="0" name=""/>
        <dsp:cNvSpPr/>
      </dsp:nvSpPr>
      <dsp:spPr>
        <a:xfrm>
          <a:off x="1587982" y="4606318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Viden og indsigt</a:t>
          </a:r>
        </a:p>
      </dsp:txBody>
      <dsp:txXfrm>
        <a:off x="1645978" y="4664314"/>
        <a:ext cx="1072052" cy="1072052"/>
      </dsp:txXfrm>
    </dsp:sp>
    <dsp:sp modelId="{0D188324-F039-44DC-8B13-94A269E37243}">
      <dsp:nvSpPr>
        <dsp:cNvPr id="0" name=""/>
        <dsp:cNvSpPr/>
      </dsp:nvSpPr>
      <dsp:spPr>
        <a:xfrm rot="11880000">
          <a:off x="1851739" y="2761320"/>
          <a:ext cx="925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2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EE2F1-EDEE-4F3E-97B9-0C1FD4321FC3}">
      <dsp:nvSpPr>
        <dsp:cNvPr id="0" name=""/>
        <dsp:cNvSpPr/>
      </dsp:nvSpPr>
      <dsp:spPr>
        <a:xfrm>
          <a:off x="686336" y="1831337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Lokaler og pladser</a:t>
          </a:r>
        </a:p>
      </dsp:txBody>
      <dsp:txXfrm>
        <a:off x="744332" y="1889333"/>
        <a:ext cx="1072052" cy="1072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7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4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8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betone.dk/48-timers-festival-2024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betone.d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akrobotte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Power of Potential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48 timer  </a:t>
            </a:r>
            <a:r>
              <a:rPr lang="da-DK" dirty="0"/>
              <a:t>X  </a:t>
            </a:r>
            <a:r>
              <a:rPr lang="da-DK" b="1" dirty="0"/>
              <a:t>KEA </a:t>
            </a:r>
            <a:r>
              <a:rPr lang="da-DK" dirty="0"/>
              <a:t>X  </a:t>
            </a:r>
            <a:r>
              <a:rPr lang="da-DK" b="1" dirty="0"/>
              <a:t>Vibe &amp; Tone 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57289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4CE9F-B1A3-9649-3A22-AC45B371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inspiration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1E93F3-F5E6-1636-DA15-80CA5E50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0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Smart Urban </a:t>
            </a:r>
            <a:r>
              <a:rPr lang="da-DK" dirty="0" err="1"/>
              <a:t>Intermediaries</a:t>
            </a:r>
            <a:r>
              <a:rPr lang="da-DK" dirty="0"/>
              <a:t> (SUI)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4189615" cy="4023360"/>
          </a:xfrm>
        </p:spPr>
        <p:txBody>
          <a:bodyPr/>
          <a:lstStyle/>
          <a:p>
            <a:r>
              <a:rPr lang="da-DK" b="1" dirty="0"/>
              <a:t>Mennesker </a:t>
            </a:r>
            <a:r>
              <a:rPr lang="da-DK" dirty="0"/>
              <a:t>er med til at skabe en sammenhængende by…</a:t>
            </a:r>
          </a:p>
          <a:p>
            <a:r>
              <a:rPr lang="da-DK" dirty="0"/>
              <a:t>… Ikke kun </a:t>
            </a:r>
            <a:r>
              <a:rPr lang="da-DK" b="1" dirty="0"/>
              <a:t>teknologi </a:t>
            </a:r>
            <a:r>
              <a:rPr lang="da-DK" dirty="0"/>
              <a:t>og </a:t>
            </a:r>
            <a:r>
              <a:rPr lang="da-DK" b="1" dirty="0"/>
              <a:t>bygninger</a:t>
            </a:r>
          </a:p>
          <a:p>
            <a:endParaRPr lang="da-DK" dirty="0"/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50" y="1986953"/>
            <a:ext cx="6100874" cy="32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" y="900058"/>
            <a:ext cx="10498546" cy="4473025"/>
          </a:xfrm>
        </p:spPr>
      </p:pic>
    </p:spTree>
    <p:extLst>
      <p:ext uri="{BB962C8B-B14F-4D97-AF65-F5344CB8AC3E}">
        <p14:creationId xmlns:p14="http://schemas.microsoft.com/office/powerpoint/2010/main" val="364363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magt vs. gammel magt</a:t>
            </a:r>
          </a:p>
        </p:txBody>
      </p:sp>
      <p:graphicFrame>
        <p:nvGraphicFramePr>
          <p:cNvPr id="4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0442"/>
              </p:ext>
            </p:extLst>
          </p:nvPr>
        </p:nvGraphicFramePr>
        <p:xfrm>
          <a:off x="683750" y="158709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7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90E5B-8152-5B03-4864-37856DE5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Power of potential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3CD174-D7A8-F3E8-1F9E-D4169D326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19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https://www.vibetone.dk/48-timers-festival-2024/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99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Crazy Quilt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55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– Opgave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84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II – Bag om netværk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33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 netværksprincipper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Byd ind med mere end hvad du tager ud </a:t>
            </a:r>
            <a:r>
              <a:rPr lang="da-DK" dirty="0"/>
              <a:t>vs. ”</a:t>
            </a:r>
            <a:r>
              <a:rPr lang="da-DK" dirty="0" err="1"/>
              <a:t>What’s</a:t>
            </a:r>
            <a:r>
              <a:rPr lang="da-DK" dirty="0"/>
              <a:t> in it for </a:t>
            </a:r>
            <a:r>
              <a:rPr lang="da-DK" dirty="0" err="1"/>
              <a:t>me</a:t>
            </a:r>
            <a:r>
              <a:rPr lang="da-DK" dirty="0"/>
              <a:t>”</a:t>
            </a:r>
          </a:p>
          <a:p>
            <a:r>
              <a:rPr lang="da-DK" b="1" dirty="0"/>
              <a:t>Diversitet </a:t>
            </a:r>
            <a:r>
              <a:rPr lang="da-DK" dirty="0"/>
              <a:t>vs. konformitet og branchespecifik</a:t>
            </a:r>
          </a:p>
          <a:p>
            <a:r>
              <a:rPr lang="da-DK" b="1" dirty="0"/>
              <a:t>Værtsskab </a:t>
            </a:r>
            <a:r>
              <a:rPr lang="da-DK" dirty="0"/>
              <a:t>vs. sporadisk </a:t>
            </a:r>
          </a:p>
          <a:p>
            <a:endParaRPr lang="da-DK" dirty="0"/>
          </a:p>
          <a:p>
            <a:r>
              <a:rPr lang="da-DK" dirty="0"/>
              <a:t>Samme principper som et sammenskudsgilde.</a:t>
            </a:r>
          </a:p>
        </p:txBody>
      </p:sp>
    </p:spTree>
    <p:extLst>
      <p:ext uri="{BB962C8B-B14F-4D97-AF65-F5344CB8AC3E}">
        <p14:creationId xmlns:p14="http://schemas.microsoft.com/office/powerpoint/2010/main" val="93372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 for 17/4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4176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66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NVærk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7211" r="20326" b="23150"/>
          <a:stretch/>
        </p:blipFill>
        <p:spPr>
          <a:xfrm>
            <a:off x="5660967" y="286603"/>
            <a:ext cx="5760720" cy="5829918"/>
          </a:xfr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1097280" y="1845734"/>
            <a:ext cx="463018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Alle ildsjæle er velkomne.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Synliggøre områdets skattekamre og mødesteder.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Kræver at man byder ind med mere end man tager ud.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1635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02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32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46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for </a:t>
            </a:r>
            <a:r>
              <a:rPr lang="da-DK" dirty="0" err="1"/>
              <a:t>funding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masse fondsprocesser</a:t>
            </a:r>
          </a:p>
          <a:p>
            <a:pPr lvl="1"/>
            <a:r>
              <a:rPr lang="da-DK" dirty="0"/>
              <a:t>Både som afsender og som modtager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800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 – Sammenskudsgildet…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1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 trins fondsproces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8346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29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Projektafklaring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398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89694"/>
              </p:ext>
            </p:extLst>
          </p:nvPr>
        </p:nvGraphicFramePr>
        <p:xfrm>
          <a:off x="2178087" y="186882"/>
          <a:ext cx="7281796" cy="5910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205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”Slidte skosåler og cykeldæk”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8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81076-F13C-4462-A611-1D8EC32A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Dagens værter</a:t>
            </a:r>
          </a:p>
        </p:txBody>
      </p:sp>
      <p:pic>
        <p:nvPicPr>
          <p:cNvPr id="6" name="Billede 6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15781D4B-E782-4A3F-A735-23C154D8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928" y="2133600"/>
            <a:ext cx="2557220" cy="4114800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32C125F-0E00-42CE-9420-48BF5F53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dirty="0"/>
              <a:t>Konsulentvirksomheden </a:t>
            </a:r>
            <a:r>
              <a:rPr lang="da-DK" dirty="0">
                <a:hlinkClick r:id="rId3"/>
              </a:rPr>
              <a:t>Vibe &amp; Tone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Udviklere og stiftere af: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NVÆRK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Demokrati Garage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Støddæmperen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SPIRE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76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Netværksdannelse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48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Partnerskaber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964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Udkast 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223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Dialog med partnerkreds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65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8. Finpudsning og indsendelse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082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9. Opfølgning på 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045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385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III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633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89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81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7C30-93CB-46E0-90A2-CDC7FB29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Mads Mazanti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11E89-CA65-4E1D-8AE6-B46FDF33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Stifter og ejer Vibe &amp; Tone</a:t>
            </a:r>
          </a:p>
          <a:p>
            <a:r>
              <a:rPr lang="da-DK" dirty="0"/>
              <a:t>Stifter af kunstplatformen "Generator" i </a:t>
            </a:r>
            <a:r>
              <a:rPr lang="da-DK" dirty="0" err="1"/>
              <a:t>Ahornsgade</a:t>
            </a:r>
            <a:r>
              <a:rPr lang="da-DK" dirty="0"/>
              <a:t> samt Dortheas ved Utterslev Torv.</a:t>
            </a:r>
          </a:p>
          <a:p>
            <a:r>
              <a:rPr lang="da-DK" dirty="0"/>
              <a:t>Formand for Utterslev Torvs kulturforening</a:t>
            </a:r>
          </a:p>
          <a:p>
            <a:r>
              <a:rPr lang="da-DK" dirty="0"/>
              <a:t>I </a:t>
            </a:r>
            <a:r>
              <a:rPr lang="da-DK" dirty="0" err="1"/>
              <a:t>dagstimerne</a:t>
            </a:r>
            <a:r>
              <a:rPr lang="da-DK" dirty="0"/>
              <a:t> ofte af finde i Solrød Kommune</a:t>
            </a:r>
          </a:p>
          <a:p>
            <a:r>
              <a:rPr lang="da-DK" dirty="0"/>
              <a:t>Bandmedlem </a:t>
            </a:r>
          </a:p>
          <a:p>
            <a:r>
              <a:rPr lang="da-DK" dirty="0">
                <a:ea typeface="+mn-lt"/>
                <a:cs typeface="+mn-lt"/>
              </a:rPr>
              <a:t>Arbejder i kulturverdenen med projektledelse, netværk, events, mm.</a:t>
            </a:r>
            <a:endParaRPr lang="en-US" dirty="0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… og en masse andet i øvrigt :-)</a:t>
            </a:r>
            <a:endParaRPr lang="da-DK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CDB3697B-1CA3-4374-85AB-12E0FC0D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93" y="2067541"/>
            <a:ext cx="2743200" cy="41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5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IV – Pop Up Events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Fordele</a:t>
            </a:r>
          </a:p>
          <a:p>
            <a:r>
              <a:rPr lang="da-DK" dirty="0"/>
              <a:t>Ulemper</a:t>
            </a:r>
          </a:p>
        </p:txBody>
      </p:sp>
    </p:spTree>
    <p:extLst>
      <p:ext uri="{BB962C8B-B14F-4D97-AF65-F5344CB8AC3E}">
        <p14:creationId xmlns:p14="http://schemas.microsoft.com/office/powerpoint/2010/main" val="175511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Egne erfaringer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Rentemestervibes</a:t>
            </a:r>
          </a:p>
          <a:p>
            <a:pPr lvl="1"/>
            <a:r>
              <a:rPr lang="da-DK" dirty="0"/>
              <a:t>En restaurant</a:t>
            </a:r>
          </a:p>
          <a:p>
            <a:pPr lvl="1"/>
            <a:r>
              <a:rPr lang="da-DK" dirty="0"/>
              <a:t>Et bibliotek</a:t>
            </a:r>
          </a:p>
          <a:p>
            <a:pPr lvl="1"/>
            <a:r>
              <a:rPr lang="da-DK" dirty="0"/>
              <a:t>Et bryggeri</a:t>
            </a:r>
          </a:p>
          <a:p>
            <a:pPr lvl="1"/>
            <a:r>
              <a:rPr lang="da-DK" dirty="0"/>
              <a:t>Et børneteater</a:t>
            </a:r>
          </a:p>
          <a:p>
            <a:pPr lvl="1"/>
            <a:r>
              <a:rPr lang="da-DK" dirty="0"/>
              <a:t>Et værested for flygtninge</a:t>
            </a:r>
          </a:p>
          <a:p>
            <a:r>
              <a:rPr lang="da-DK" dirty="0"/>
              <a:t>Jægersborggadefester</a:t>
            </a:r>
          </a:p>
          <a:p>
            <a:r>
              <a:rPr lang="da-DK" dirty="0"/>
              <a:t>NV Festival</a:t>
            </a:r>
          </a:p>
          <a:p>
            <a:r>
              <a:rPr lang="da-DK" dirty="0"/>
              <a:t>Kirsebærkaravanen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675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- Kirsebærkaravanen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92" y="1846263"/>
            <a:ext cx="6704541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907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V - Sløjfen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69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VII – 8712 timer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sikrer vi forankring og bæredygtighed i vores projekter?</a:t>
            </a:r>
          </a:p>
          <a:p>
            <a:r>
              <a:rPr lang="da-DK" dirty="0"/>
              <a:t>Eksempel: En </a:t>
            </a:r>
            <a:r>
              <a:rPr lang="da-DK" dirty="0" err="1"/>
              <a:t>doggy-bag</a:t>
            </a:r>
            <a:r>
              <a:rPr lang="da-DK" dirty="0"/>
              <a:t> </a:t>
            </a:r>
            <a:r>
              <a:rPr lang="da-DK"/>
              <a:t>til puljeaftenen.</a:t>
            </a:r>
          </a:p>
        </p:txBody>
      </p:sp>
    </p:spTree>
    <p:extLst>
      <p:ext uri="{BB962C8B-B14F-4D97-AF65-F5344CB8AC3E}">
        <p14:creationId xmlns:p14="http://schemas.microsoft.com/office/powerpoint/2010/main" val="10760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7C30-93CB-46E0-90A2-CDC7FB29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Rasmus Petrussen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11E89-CA65-4E1D-8AE6-B46FDF33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Stifter og ejer Vibe &amp; Tone</a:t>
            </a:r>
          </a:p>
          <a:p>
            <a:r>
              <a:rPr lang="da-DK" dirty="0"/>
              <a:t>Tidligere formand for Jægersborggade Handelsforening samt Områdefornyelsen NV</a:t>
            </a:r>
          </a:p>
          <a:p>
            <a:r>
              <a:rPr lang="da-DK" dirty="0"/>
              <a:t>Har haft et par butikker / cafeer</a:t>
            </a:r>
          </a:p>
          <a:p>
            <a:r>
              <a:rPr lang="da-DK" dirty="0"/>
              <a:t>I </a:t>
            </a:r>
            <a:r>
              <a:rPr lang="da-DK" dirty="0" err="1"/>
              <a:t>dagstimerne</a:t>
            </a:r>
            <a:r>
              <a:rPr lang="da-DK" dirty="0"/>
              <a:t> ofte af finde i </a:t>
            </a:r>
            <a:r>
              <a:rPr lang="da-DK" dirty="0" err="1"/>
              <a:t>interregionen</a:t>
            </a:r>
            <a:r>
              <a:rPr lang="da-DK" dirty="0"/>
              <a:t> </a:t>
            </a:r>
            <a:r>
              <a:rPr lang="da-DK" dirty="0" err="1"/>
              <a:t>Fehmern</a:t>
            </a:r>
            <a:r>
              <a:rPr lang="da-DK" dirty="0"/>
              <a:t> Belt</a:t>
            </a:r>
          </a:p>
          <a:p>
            <a:r>
              <a:rPr lang="da-DK" dirty="0"/>
              <a:t>Dj under alias </a:t>
            </a:r>
            <a:r>
              <a:rPr lang="da-DK" dirty="0" err="1">
                <a:hlinkClick r:id="rId2"/>
              </a:rPr>
              <a:t>Plakrobotten</a:t>
            </a:r>
            <a:endParaRPr lang="da-DK" dirty="0"/>
          </a:p>
          <a:p>
            <a:r>
              <a:rPr lang="da-DK" dirty="0"/>
              <a:t>Arbejder med Netværk, uddannelse og iværksætteri...</a:t>
            </a:r>
          </a:p>
          <a:p>
            <a:r>
              <a:rPr lang="da-DK" dirty="0"/>
              <a:t>… og en masse andet i øvrigt :-)</a:t>
            </a:r>
          </a:p>
        </p:txBody>
      </p:sp>
      <p:pic>
        <p:nvPicPr>
          <p:cNvPr id="4" name="Billede 5" descr="Et billede, der indeholder væg, person, indendørs, mand&#10;&#10;Beskrivelsen er genereret automatisk">
            <a:extLst>
              <a:ext uri="{FF2B5EF4-FFF2-40B4-BE49-F238E27FC236}">
                <a16:creationId xmlns:a16="http://schemas.microsoft.com/office/drawing/2014/main" id="{3241F78D-FF53-4905-B3EB-1882AEC1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631" y="2108957"/>
            <a:ext cx="27432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 om Vibe &amp; Tone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konsulentvirksomhed, der benytter kunst, kultur og kreativitet som bindemiddel i byudviklingsprocesser. </a:t>
            </a:r>
          </a:p>
          <a:p>
            <a:r>
              <a:rPr lang="da-DK" dirty="0"/>
              <a:t>Understøtter kunsten og trækker midler ind fra andre brancher i kulturen (Byudvikling, iværksætteri, restauration osv.)</a:t>
            </a:r>
          </a:p>
          <a:p>
            <a:r>
              <a:rPr lang="da-DK" dirty="0"/>
              <a:t>Fokus er at skabe gunstige forhold for </a:t>
            </a:r>
            <a:r>
              <a:rPr lang="da-DK" b="1" i="1" dirty="0"/>
              <a:t>mødet </a:t>
            </a:r>
            <a:r>
              <a:rPr lang="da-DK" dirty="0"/>
              <a:t>mellem byens mennesker og dermed indfri de </a:t>
            </a:r>
            <a:r>
              <a:rPr lang="da-DK" i="1" dirty="0"/>
              <a:t>potentialer </a:t>
            </a:r>
            <a:r>
              <a:rPr lang="da-DK" dirty="0"/>
              <a:t>som vi ser</a:t>
            </a:r>
          </a:p>
        </p:txBody>
      </p:sp>
    </p:spTree>
    <p:extLst>
      <p:ext uri="{BB962C8B-B14F-4D97-AF65-F5344CB8AC3E}">
        <p14:creationId xmlns:p14="http://schemas.microsoft.com/office/powerpoint/2010/main" val="298629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vi har hjemme</a:t>
            </a: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a-DK" dirty="0" err="1"/>
              <a:t>Dorthea´s</a:t>
            </a:r>
            <a:r>
              <a:rPr lang="da-DK" dirty="0"/>
              <a:t> </a:t>
            </a:r>
            <a:r>
              <a:rPr lang="da-DK" dirty="0" err="1"/>
              <a:t>Vinbar</a:t>
            </a:r>
            <a:r>
              <a:rPr lang="da-DK" dirty="0"/>
              <a:t> ved Utterslev Torv 6, 2400 København NV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(Stevns Klint </a:t>
            </a:r>
            <a:r>
              <a:rPr lang="da-DK" dirty="0" err="1"/>
              <a:t>Experience</a:t>
            </a:r>
            <a:r>
              <a:rPr lang="da-DK" dirty="0"/>
              <a:t>)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57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Metodik og tilgang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Byder ind med mere end vi tager ud</a:t>
            </a:r>
          </a:p>
          <a:p>
            <a:pPr marL="0" indent="0">
              <a:buNone/>
            </a:pPr>
            <a:r>
              <a:rPr lang="da-DK" dirty="0"/>
              <a:t>Tålmodige (ting tager tre gange)</a:t>
            </a:r>
          </a:p>
          <a:p>
            <a:pPr marL="0" indent="0">
              <a:buNone/>
            </a:pPr>
            <a:r>
              <a:rPr lang="da-DK" dirty="0"/>
              <a:t>Handling og sund fornuft</a:t>
            </a:r>
          </a:p>
          <a:p>
            <a:pPr marL="0" indent="0">
              <a:buNone/>
            </a:pPr>
            <a:r>
              <a:rPr lang="da-DK" dirty="0"/>
              <a:t>Skru ned for kompleksiteten</a:t>
            </a:r>
          </a:p>
          <a:p>
            <a:pPr marL="0" indent="0">
              <a:buNone/>
            </a:pPr>
            <a:r>
              <a:rPr lang="da-DK" dirty="0"/>
              <a:t>A til Z</a:t>
            </a:r>
          </a:p>
        </p:txBody>
      </p:sp>
    </p:spTree>
    <p:extLst>
      <p:ext uri="{BB962C8B-B14F-4D97-AF65-F5344CB8AC3E}">
        <p14:creationId xmlns:p14="http://schemas.microsoft.com/office/powerpoint/2010/main" val="238759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der til for at du motiveres af projektet?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t billede, der indeholder tekst, Font/skrifttype, menu, skærmbillede&#10;&#10;Automatisk genereret beskrivelse">
            <a:extLst>
              <a:ext uri="{FF2B5EF4-FFF2-40B4-BE49-F238E27FC236}">
                <a16:creationId xmlns:a16="http://schemas.microsoft.com/office/drawing/2014/main" id="{27215F91-AE92-612E-E2FA-3FBABCC0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84" y="1640815"/>
            <a:ext cx="8162843" cy="4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12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0A8A097E5B04E9A1B1A3D04490F17" ma:contentTypeVersion="15" ma:contentTypeDescription="Create a new document." ma:contentTypeScope="" ma:versionID="0a268af9586895b820805fab088e7238">
  <xsd:schema xmlns:xsd="http://www.w3.org/2001/XMLSchema" xmlns:xs="http://www.w3.org/2001/XMLSchema" xmlns:p="http://schemas.microsoft.com/office/2006/metadata/properties" xmlns:ns2="326c68c6-12fa-43b9-bc7c-85de03405df4" xmlns:ns3="2a868c98-fd28-46a9-b815-74b5008d3700" targetNamespace="http://schemas.microsoft.com/office/2006/metadata/properties" ma:root="true" ma:fieldsID="6151e5b2190f0031ef46555297fa349e" ns2:_="" ns3:_="">
    <xsd:import namespace="326c68c6-12fa-43b9-bc7c-85de03405df4"/>
    <xsd:import namespace="2a868c98-fd28-46a9-b815-74b5008d3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c68c6-12fa-43b9-bc7c-85de03405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8c3f06c-e65b-4a4d-9ace-9e326464a4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68c98-fd28-46a9-b815-74b5008d3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f020c9c-e1f1-4229-95f2-6cdc91e0d2c4}" ma:internalName="TaxCatchAll" ma:showField="CatchAllData" ma:web="2a868c98-fd28-46a9-b815-74b5008d3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6c68c6-12fa-43b9-bc7c-85de03405df4">
      <Terms xmlns="http://schemas.microsoft.com/office/infopath/2007/PartnerControls"/>
    </lcf76f155ced4ddcb4097134ff3c332f>
    <TaxCatchAll xmlns="2a868c98-fd28-46a9-b815-74b5008d37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2D4597-0E52-493F-8A51-EB58BC4A8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6c68c6-12fa-43b9-bc7c-85de03405df4"/>
    <ds:schemaRef ds:uri="2a868c98-fd28-46a9-b815-74b5008d3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A64E9-789F-4D98-BDB2-6AB86F810424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2a868c98-fd28-46a9-b815-74b5008d3700"/>
    <ds:schemaRef ds:uri="326c68c6-12fa-43b9-bc7c-85de03405df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F24F4-E873-4D9F-8822-7FB306A8C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1163</TotalTime>
  <Words>622</Words>
  <Application>Microsoft Office PowerPoint</Application>
  <PresentationFormat>Widescreen</PresentationFormat>
  <Paragraphs>147</Paragraphs>
  <Slides>44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Retro</vt:lpstr>
      <vt:lpstr>Power of Potential</vt:lpstr>
      <vt:lpstr>Agenda for 17/4</vt:lpstr>
      <vt:lpstr>Dagens værter</vt:lpstr>
      <vt:lpstr>Mads Mazanti</vt:lpstr>
      <vt:lpstr>Rasmus Petrussen</vt:lpstr>
      <vt:lpstr>Bag om Vibe &amp; Tone</vt:lpstr>
      <vt:lpstr>Hvor vi har hjemme</vt:lpstr>
      <vt:lpstr>Metodik og tilgang</vt:lpstr>
      <vt:lpstr>Hvad skal der til for at du motiveres af projektet?</vt:lpstr>
      <vt:lpstr>Lidt inspiration</vt:lpstr>
      <vt:lpstr>Smart Urban Intermediaries (SUI)</vt:lpstr>
      <vt:lpstr>PowerPoint-præsentation</vt:lpstr>
      <vt:lpstr>Ny magt vs. gammel magt</vt:lpstr>
      <vt:lpstr>Power of potential</vt:lpstr>
      <vt:lpstr>Opgave I</vt:lpstr>
      <vt:lpstr>Crazy Quilt</vt:lpstr>
      <vt:lpstr>Opsamling – Opgave 1</vt:lpstr>
      <vt:lpstr>Fokus II – Bag om netværk</vt:lpstr>
      <vt:lpstr>Tre netværksprincipper</vt:lpstr>
      <vt:lpstr>NVærk</vt:lpstr>
      <vt:lpstr>Opgave II</vt:lpstr>
      <vt:lpstr>Pause</vt:lpstr>
      <vt:lpstr>Opsamling</vt:lpstr>
      <vt:lpstr>Baggrund for funding</vt:lpstr>
      <vt:lpstr>Øvelse – Sammenskudsgildet…</vt:lpstr>
      <vt:lpstr>Ni trins fondsproces</vt:lpstr>
      <vt:lpstr>1. Projektafklaring</vt:lpstr>
      <vt:lpstr>PowerPoint-præsentation</vt:lpstr>
      <vt:lpstr>3. ”Slidte skosåler og cykeldæk”</vt:lpstr>
      <vt:lpstr>4. Netværksdannelse</vt:lpstr>
      <vt:lpstr>5. Partnerskaber</vt:lpstr>
      <vt:lpstr>6. Udkast ansøgning</vt:lpstr>
      <vt:lpstr>7. Dialog med partnerkreds</vt:lpstr>
      <vt:lpstr>8. Finpudsning og indsendelse</vt:lpstr>
      <vt:lpstr>9. Opfølgning på ansøgning</vt:lpstr>
      <vt:lpstr>Spørgsmål</vt:lpstr>
      <vt:lpstr>Opgave III</vt:lpstr>
      <vt:lpstr>Opsamling</vt:lpstr>
      <vt:lpstr>Pause</vt:lpstr>
      <vt:lpstr>Fokus IV – Pop Up Events</vt:lpstr>
      <vt:lpstr>Egne erfaringer</vt:lpstr>
      <vt:lpstr>Eksempel - Kirsebærkaravanen</vt:lpstr>
      <vt:lpstr>Fokus V - Sløjfen</vt:lpstr>
      <vt:lpstr>Fokus VII – 8712 timer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om Funding</dc:title>
  <dc:creator>EASJ</dc:creator>
  <cp:lastModifiedBy>Rasmus Petrussen</cp:lastModifiedBy>
  <cp:revision>32</cp:revision>
  <dcterms:created xsi:type="dcterms:W3CDTF">2021-04-19T16:51:00Z</dcterms:created>
  <dcterms:modified xsi:type="dcterms:W3CDTF">2024-04-17T07:59:51Z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0x0101003230A8A097E5B04E9A1B1A3D04490F17</vt:lpwstr>
  </property>
  <property fmtid="{D5CDD505-2E9C-101B-9397-08002B2CF9AE}" pid="3" name="MediaServiceImageTags">
    <vt:lpwstr/>
  </property>
</Properties>
</file>